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5" r:id="rId1"/>
    <p:sldMasterId id="2147483696" r:id="rId2"/>
  </p:sldMasterIdLst>
  <p:notesMasterIdLst>
    <p:notesMasterId r:id="rId10"/>
  </p:notesMasterIdLst>
  <p:sldIdLst>
    <p:sldId id="263" r:id="rId3"/>
    <p:sldId id="258" r:id="rId4"/>
    <p:sldId id="257" r:id="rId5"/>
    <p:sldId id="259" r:id="rId6"/>
    <p:sldId id="264" r:id="rId7"/>
    <p:sldId id="260" r:id="rId8"/>
    <p:sldId id="262" r:id="rId9"/>
  </p:sldIdLst>
  <p:sldSz cx="12192000" cy="6858000"/>
  <p:notesSz cx="6797675" cy="99282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>
          <a:extLst>
            <a:ext uri="{FF2B5EF4-FFF2-40B4-BE49-F238E27FC236}">
              <a16:creationId xmlns:a16="http://schemas.microsoft.com/office/drawing/2014/main" id="{96850E8E-69EC-22D6-EE41-8F9AC2495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84de63809c_0_180:notes">
            <a:extLst>
              <a:ext uri="{FF2B5EF4-FFF2-40B4-BE49-F238E27FC236}">
                <a16:creationId xmlns:a16="http://schemas.microsoft.com/office/drawing/2014/main" id="{BC90B778-9FA9-A0D7-518B-BBC6759118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384de63809c_0_180:notes">
            <a:extLst>
              <a:ext uri="{FF2B5EF4-FFF2-40B4-BE49-F238E27FC236}">
                <a16:creationId xmlns:a16="http://schemas.microsoft.com/office/drawing/2014/main" id="{4DB1662C-70FD-F8BF-8BA2-E997D2DFA4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3419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0" name="Google Shape;3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3" name="Google Shape;3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84de63809c_0_180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384de63809c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>
          <a:extLst>
            <a:ext uri="{FF2B5EF4-FFF2-40B4-BE49-F238E27FC236}">
              <a16:creationId xmlns:a16="http://schemas.microsoft.com/office/drawing/2014/main" id="{7F4D3E7A-3415-463C-9D60-7929A1D90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84de63809c_0_180:notes">
            <a:extLst>
              <a:ext uri="{FF2B5EF4-FFF2-40B4-BE49-F238E27FC236}">
                <a16:creationId xmlns:a16="http://schemas.microsoft.com/office/drawing/2014/main" id="{CFE4EA29-0B0C-7E67-1C8F-2FABA2812E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384de63809c_0_180:notes">
            <a:extLst>
              <a:ext uri="{FF2B5EF4-FFF2-40B4-BE49-F238E27FC236}">
                <a16:creationId xmlns:a16="http://schemas.microsoft.com/office/drawing/2014/main" id="{277BC9B5-1CBA-65AC-0690-44E485E6DB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6497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4" name="Google Shape;3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ílé pozadí">
  <p:cSld name="Bílé pozadí">
    <p:bg>
      <p:bgPr>
        <a:solidFill>
          <a:srgbClr val="E5EAEC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 obrázkem a textem 1">
  <p:cSld name="3_s obrázkem a textem 1">
    <p:bg>
      <p:bgPr>
        <a:solidFill>
          <a:srgbClr val="E5EAEC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p12"/>
          <p:cNvSpPr>
            <a:spLocks noGrp="1"/>
          </p:cNvSpPr>
          <p:nvPr>
            <p:ph type="pic" idx="2"/>
          </p:nvPr>
        </p:nvSpPr>
        <p:spPr>
          <a:xfrm>
            <a:off x="335999" y="1268999"/>
            <a:ext cx="7631663" cy="4247563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2"/>
          <p:cNvSpPr txBox="1">
            <a:spLocks noGrp="1"/>
          </p:cNvSpPr>
          <p:nvPr>
            <p:ph type="body" idx="3"/>
          </p:nvPr>
        </p:nvSpPr>
        <p:spPr>
          <a:xfrm>
            <a:off x="8183563" y="1268413"/>
            <a:ext cx="3671887" cy="64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body" idx="4"/>
          </p:nvPr>
        </p:nvSpPr>
        <p:spPr>
          <a:xfrm>
            <a:off x="8183563" y="2060575"/>
            <a:ext cx="3671887" cy="345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0" name="Google Shape;70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 obrázkem a textem 2">
  <p:cSld name="4_s obrázkem a textem 2">
    <p:bg>
      <p:bgPr>
        <a:solidFill>
          <a:srgbClr val="5A6675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" name="Google Shape;74;p13"/>
          <p:cNvSpPr>
            <a:spLocks noGrp="1"/>
          </p:cNvSpPr>
          <p:nvPr>
            <p:ph type="pic" idx="2"/>
          </p:nvPr>
        </p:nvSpPr>
        <p:spPr>
          <a:xfrm>
            <a:off x="335999" y="1268999"/>
            <a:ext cx="7631663" cy="4247563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3"/>
          <p:cNvSpPr txBox="1">
            <a:spLocks noGrp="1"/>
          </p:cNvSpPr>
          <p:nvPr>
            <p:ph type="body" idx="3"/>
          </p:nvPr>
        </p:nvSpPr>
        <p:spPr>
          <a:xfrm>
            <a:off x="8183562" y="1268413"/>
            <a:ext cx="3671887" cy="64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4"/>
          </p:nvPr>
        </p:nvSpPr>
        <p:spPr>
          <a:xfrm>
            <a:off x="8183562" y="2060575"/>
            <a:ext cx="3671888" cy="3455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7" name="Google Shape;77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 obrázkem a textem 3">
  <p:cSld name="4_s obrázkem a textem 3">
    <p:bg>
      <p:bgPr>
        <a:solidFill>
          <a:srgbClr val="E5EAEC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1" name="Google Shape;81;p14"/>
          <p:cNvSpPr>
            <a:spLocks noGrp="1"/>
          </p:cNvSpPr>
          <p:nvPr>
            <p:ph type="pic" idx="2"/>
          </p:nvPr>
        </p:nvSpPr>
        <p:spPr>
          <a:xfrm>
            <a:off x="336000" y="1269000"/>
            <a:ext cx="3672438" cy="1979819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14"/>
          <p:cNvSpPr txBox="1">
            <a:spLocks noGrp="1"/>
          </p:cNvSpPr>
          <p:nvPr>
            <p:ph type="body" idx="3"/>
          </p:nvPr>
        </p:nvSpPr>
        <p:spPr>
          <a:xfrm>
            <a:off x="8183010" y="1268413"/>
            <a:ext cx="3672439" cy="64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4"/>
          </p:nvPr>
        </p:nvSpPr>
        <p:spPr>
          <a:xfrm>
            <a:off x="8183563" y="2060575"/>
            <a:ext cx="3671887" cy="345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4"/>
          <p:cNvSpPr>
            <a:spLocks noGrp="1"/>
          </p:cNvSpPr>
          <p:nvPr>
            <p:ph type="pic" idx="5"/>
          </p:nvPr>
        </p:nvSpPr>
        <p:spPr>
          <a:xfrm>
            <a:off x="4224337" y="1269000"/>
            <a:ext cx="3743325" cy="4247564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14"/>
          <p:cNvSpPr>
            <a:spLocks noGrp="1"/>
          </p:cNvSpPr>
          <p:nvPr>
            <p:ph type="pic" idx="6"/>
          </p:nvPr>
        </p:nvSpPr>
        <p:spPr>
          <a:xfrm>
            <a:off x="336000" y="3500438"/>
            <a:ext cx="3672438" cy="2016126"/>
          </a:xfrm>
          <a:prstGeom prst="rect">
            <a:avLst/>
          </a:prstGeom>
          <a:noFill/>
          <a:ln>
            <a:noFill/>
          </a:ln>
        </p:spPr>
      </p:sp>
      <p:pic>
        <p:nvPicPr>
          <p:cNvPr id="86" name="Google Shape;8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 obrázkem a textem 4">
  <p:cSld name="4_s obrázkem a textem 4">
    <p:bg>
      <p:bgPr>
        <a:solidFill>
          <a:srgbClr val="E5EAEC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" name="Google Shape;90;p15"/>
          <p:cNvSpPr>
            <a:spLocks noGrp="1"/>
          </p:cNvSpPr>
          <p:nvPr>
            <p:ph type="pic" idx="2"/>
          </p:nvPr>
        </p:nvSpPr>
        <p:spPr>
          <a:xfrm>
            <a:off x="335999" y="1268999"/>
            <a:ext cx="5688563" cy="4247563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15"/>
          <p:cNvSpPr txBox="1">
            <a:spLocks noGrp="1"/>
          </p:cNvSpPr>
          <p:nvPr>
            <p:ph type="body" idx="3"/>
          </p:nvPr>
        </p:nvSpPr>
        <p:spPr>
          <a:xfrm>
            <a:off x="10128249" y="1268413"/>
            <a:ext cx="1727199" cy="936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body" idx="4"/>
          </p:nvPr>
        </p:nvSpPr>
        <p:spPr>
          <a:xfrm>
            <a:off x="10128248" y="2348999"/>
            <a:ext cx="1727201" cy="316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body" idx="5"/>
          </p:nvPr>
        </p:nvSpPr>
        <p:spPr>
          <a:xfrm>
            <a:off x="6240462" y="1268412"/>
            <a:ext cx="3671887" cy="424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4" name="Google Shape;94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 obrázkem a textem 4">
  <p:cSld name="5_s obrázkem a textem 4">
    <p:bg>
      <p:bgPr>
        <a:solidFill>
          <a:srgbClr val="5A6675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16"/>
          <p:cNvSpPr>
            <a:spLocks noGrp="1"/>
          </p:cNvSpPr>
          <p:nvPr>
            <p:ph type="pic" idx="2"/>
          </p:nvPr>
        </p:nvSpPr>
        <p:spPr>
          <a:xfrm>
            <a:off x="335999" y="1268999"/>
            <a:ext cx="5688563" cy="4247563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6"/>
          <p:cNvSpPr txBox="1">
            <a:spLocks noGrp="1"/>
          </p:cNvSpPr>
          <p:nvPr>
            <p:ph type="body" idx="3"/>
          </p:nvPr>
        </p:nvSpPr>
        <p:spPr>
          <a:xfrm>
            <a:off x="10128249" y="1268413"/>
            <a:ext cx="1727199" cy="64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body" idx="4"/>
          </p:nvPr>
        </p:nvSpPr>
        <p:spPr>
          <a:xfrm>
            <a:off x="10128248" y="2348999"/>
            <a:ext cx="1727201" cy="316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body" idx="5"/>
          </p:nvPr>
        </p:nvSpPr>
        <p:spPr>
          <a:xfrm>
            <a:off x="6240462" y="1268413"/>
            <a:ext cx="3671887" cy="424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2" name="Google Shape;102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 obrázkem a textem 5">
  <p:cSld name="6_s obrázkem a textem 5">
    <p:bg>
      <p:bgPr>
        <a:solidFill>
          <a:srgbClr val="E5EAEC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" name="Google Shape;106;p17"/>
          <p:cNvSpPr>
            <a:spLocks noGrp="1"/>
          </p:cNvSpPr>
          <p:nvPr>
            <p:ph type="pic" idx="2"/>
          </p:nvPr>
        </p:nvSpPr>
        <p:spPr>
          <a:xfrm>
            <a:off x="335999" y="2132999"/>
            <a:ext cx="5688563" cy="3383563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17"/>
          <p:cNvSpPr txBox="1">
            <a:spLocks noGrp="1"/>
          </p:cNvSpPr>
          <p:nvPr>
            <p:ph type="body" idx="3"/>
          </p:nvPr>
        </p:nvSpPr>
        <p:spPr>
          <a:xfrm>
            <a:off x="6240462" y="1268413"/>
            <a:ext cx="5614987" cy="424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4"/>
          </p:nvPr>
        </p:nvSpPr>
        <p:spPr>
          <a:xfrm>
            <a:off x="335999" y="1268413"/>
            <a:ext cx="5688563" cy="79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9" name="Google Shape;10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s obrázkem a textem 5">
  <p:cSld name="7_s obrázkem a textem 5">
    <p:bg>
      <p:bgPr>
        <a:solidFill>
          <a:srgbClr val="5A6675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3" name="Google Shape;113;p18"/>
          <p:cNvSpPr>
            <a:spLocks noGrp="1"/>
          </p:cNvSpPr>
          <p:nvPr>
            <p:ph type="pic" idx="2"/>
          </p:nvPr>
        </p:nvSpPr>
        <p:spPr>
          <a:xfrm>
            <a:off x="335999" y="2132999"/>
            <a:ext cx="5688563" cy="3383563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18"/>
          <p:cNvSpPr txBox="1">
            <a:spLocks noGrp="1"/>
          </p:cNvSpPr>
          <p:nvPr>
            <p:ph type="body" idx="3"/>
          </p:nvPr>
        </p:nvSpPr>
        <p:spPr>
          <a:xfrm>
            <a:off x="6240462" y="1268413"/>
            <a:ext cx="5614987" cy="424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4"/>
          </p:nvPr>
        </p:nvSpPr>
        <p:spPr>
          <a:xfrm>
            <a:off x="336000" y="1268413"/>
            <a:ext cx="5688562" cy="79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6" name="Google Shape;116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s obrázkem a textem 4">
  <p:cSld name="8_s obrázkem a textem 4">
    <p:bg>
      <p:bgPr>
        <a:solidFill>
          <a:srgbClr val="E5EAEC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0" name="Google Shape;120;p19"/>
          <p:cNvSpPr>
            <a:spLocks noGrp="1"/>
          </p:cNvSpPr>
          <p:nvPr>
            <p:ph type="pic" idx="2"/>
          </p:nvPr>
        </p:nvSpPr>
        <p:spPr>
          <a:xfrm>
            <a:off x="336000" y="1269001"/>
            <a:ext cx="3672438" cy="2015538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19"/>
          <p:cNvSpPr txBox="1">
            <a:spLocks noGrp="1"/>
          </p:cNvSpPr>
          <p:nvPr>
            <p:ph type="body" idx="3"/>
          </p:nvPr>
        </p:nvSpPr>
        <p:spPr>
          <a:xfrm>
            <a:off x="336000" y="3500476"/>
            <a:ext cx="3672438" cy="64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4"/>
          </p:nvPr>
        </p:nvSpPr>
        <p:spPr>
          <a:xfrm>
            <a:off x="336000" y="4149063"/>
            <a:ext cx="3672438" cy="13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5"/>
          </p:nvPr>
        </p:nvSpPr>
        <p:spPr>
          <a:xfrm>
            <a:off x="8183563" y="1268412"/>
            <a:ext cx="3672437" cy="424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19"/>
          <p:cNvSpPr>
            <a:spLocks noGrp="1"/>
          </p:cNvSpPr>
          <p:nvPr>
            <p:ph type="pic" idx="6"/>
          </p:nvPr>
        </p:nvSpPr>
        <p:spPr>
          <a:xfrm>
            <a:off x="4224338" y="1269001"/>
            <a:ext cx="3743326" cy="2015537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19"/>
          <p:cNvSpPr txBox="1">
            <a:spLocks noGrp="1"/>
          </p:cNvSpPr>
          <p:nvPr>
            <p:ph type="body" idx="7"/>
          </p:nvPr>
        </p:nvSpPr>
        <p:spPr>
          <a:xfrm>
            <a:off x="4227114" y="3501363"/>
            <a:ext cx="374055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6" name="Google Shape;126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9"/>
          <p:cNvSpPr txBox="1">
            <a:spLocks noGrp="1"/>
          </p:cNvSpPr>
          <p:nvPr>
            <p:ph type="body" idx="8"/>
          </p:nvPr>
        </p:nvSpPr>
        <p:spPr>
          <a:xfrm>
            <a:off x="4224338" y="4149725"/>
            <a:ext cx="3743325" cy="136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99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s obrázkem a textem 4">
  <p:cSld name="10_s obrázkem a textem 4">
    <p:bg>
      <p:bgPr>
        <a:solidFill>
          <a:srgbClr val="E5EAEC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1" name="Google Shape;131;p20"/>
          <p:cNvSpPr>
            <a:spLocks noGrp="1"/>
          </p:cNvSpPr>
          <p:nvPr>
            <p:ph type="pic" idx="2"/>
          </p:nvPr>
        </p:nvSpPr>
        <p:spPr>
          <a:xfrm>
            <a:off x="336000" y="1269001"/>
            <a:ext cx="3672438" cy="2015538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20"/>
          <p:cNvSpPr txBox="1">
            <a:spLocks noGrp="1"/>
          </p:cNvSpPr>
          <p:nvPr>
            <p:ph type="body" idx="3"/>
          </p:nvPr>
        </p:nvSpPr>
        <p:spPr>
          <a:xfrm>
            <a:off x="335650" y="3500788"/>
            <a:ext cx="3672788" cy="64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4"/>
          </p:nvPr>
        </p:nvSpPr>
        <p:spPr>
          <a:xfrm>
            <a:off x="336000" y="4256088"/>
            <a:ext cx="3672438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body" idx="5"/>
          </p:nvPr>
        </p:nvSpPr>
        <p:spPr>
          <a:xfrm>
            <a:off x="8183563" y="1268412"/>
            <a:ext cx="3672437" cy="424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20"/>
          <p:cNvSpPr>
            <a:spLocks noGrp="1"/>
          </p:cNvSpPr>
          <p:nvPr>
            <p:ph type="pic" idx="6"/>
          </p:nvPr>
        </p:nvSpPr>
        <p:spPr>
          <a:xfrm>
            <a:off x="4224000" y="1269002"/>
            <a:ext cx="3743663" cy="2015538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p20"/>
          <p:cNvSpPr txBox="1">
            <a:spLocks noGrp="1"/>
          </p:cNvSpPr>
          <p:nvPr>
            <p:ph type="body" idx="7"/>
          </p:nvPr>
        </p:nvSpPr>
        <p:spPr>
          <a:xfrm>
            <a:off x="4228552" y="3501232"/>
            <a:ext cx="3739112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7" name="Google Shape;137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0"/>
          <p:cNvSpPr txBox="1">
            <a:spLocks noGrp="1"/>
          </p:cNvSpPr>
          <p:nvPr>
            <p:ph type="body" idx="8"/>
          </p:nvPr>
        </p:nvSpPr>
        <p:spPr>
          <a:xfrm>
            <a:off x="4224338" y="4256088"/>
            <a:ext cx="3738562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s obrázkem a textem 4">
  <p:cSld name="11_s obrázkem a textem 4">
    <p:bg>
      <p:bgPr>
        <a:solidFill>
          <a:srgbClr val="5A6675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2" name="Google Shape;142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1"/>
          <p:cNvSpPr>
            <a:spLocks noGrp="1"/>
          </p:cNvSpPr>
          <p:nvPr>
            <p:ph type="pic" idx="2"/>
          </p:nvPr>
        </p:nvSpPr>
        <p:spPr>
          <a:xfrm>
            <a:off x="336000" y="1269001"/>
            <a:ext cx="3672438" cy="2015538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21"/>
          <p:cNvSpPr txBox="1">
            <a:spLocks noGrp="1"/>
          </p:cNvSpPr>
          <p:nvPr>
            <p:ph type="body" idx="3"/>
          </p:nvPr>
        </p:nvSpPr>
        <p:spPr>
          <a:xfrm>
            <a:off x="335650" y="3500788"/>
            <a:ext cx="3672788" cy="64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body" idx="4"/>
          </p:nvPr>
        </p:nvSpPr>
        <p:spPr>
          <a:xfrm>
            <a:off x="336000" y="4148932"/>
            <a:ext cx="3672438" cy="136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body" idx="5"/>
          </p:nvPr>
        </p:nvSpPr>
        <p:spPr>
          <a:xfrm>
            <a:off x="8183563" y="1268412"/>
            <a:ext cx="3672437" cy="424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Google Shape;147;p21"/>
          <p:cNvSpPr>
            <a:spLocks noGrp="1"/>
          </p:cNvSpPr>
          <p:nvPr>
            <p:ph type="pic" idx="6"/>
          </p:nvPr>
        </p:nvSpPr>
        <p:spPr>
          <a:xfrm>
            <a:off x="4224000" y="1269002"/>
            <a:ext cx="3743663" cy="2015538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21"/>
          <p:cNvSpPr txBox="1">
            <a:spLocks noGrp="1"/>
          </p:cNvSpPr>
          <p:nvPr>
            <p:ph type="body" idx="7"/>
          </p:nvPr>
        </p:nvSpPr>
        <p:spPr>
          <a:xfrm>
            <a:off x="4228552" y="3501232"/>
            <a:ext cx="3739112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Google Shape;149;p21"/>
          <p:cNvSpPr txBox="1">
            <a:spLocks noGrp="1"/>
          </p:cNvSpPr>
          <p:nvPr>
            <p:ph type="body" idx="8"/>
          </p:nvPr>
        </p:nvSpPr>
        <p:spPr>
          <a:xfrm>
            <a:off x="4224338" y="4149725"/>
            <a:ext cx="3743325" cy="136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436">
          <p15:clr>
            <a:srgbClr val="FBAE40"/>
          </p15:clr>
        </p15:guide>
        <p15:guide id="3" pos="212">
          <p15:clr>
            <a:srgbClr val="FBAE40"/>
          </p15:clr>
        </p15:guide>
        <p15:guide id="4" pos="1300">
          <p15:clr>
            <a:srgbClr val="FBAE40"/>
          </p15:clr>
        </p15:guide>
        <p15:guide id="5" pos="2525">
          <p15:clr>
            <a:srgbClr val="FBAE40"/>
          </p15:clr>
        </p15:guide>
        <p15:guide id="6" pos="2661">
          <p15:clr>
            <a:srgbClr val="FBAE40"/>
          </p15:clr>
        </p15:guide>
        <p15:guide id="7" pos="3749">
          <p15:clr>
            <a:srgbClr val="FBAE40"/>
          </p15:clr>
        </p15:guide>
        <p15:guide id="8" pos="5019">
          <p15:clr>
            <a:srgbClr val="FBAE40"/>
          </p15:clr>
        </p15:guide>
        <p15:guide id="9" pos="3931">
          <p15:clr>
            <a:srgbClr val="FBAE40"/>
          </p15:clr>
        </p15:guide>
        <p15:guide id="10" pos="5155">
          <p15:clr>
            <a:srgbClr val="FBAE40"/>
          </p15:clr>
        </p15:guide>
        <p15:guide id="11" pos="6244">
          <p15:clr>
            <a:srgbClr val="FBAE40"/>
          </p15:clr>
        </p15:guide>
        <p15:guide id="12" pos="6380">
          <p15:clr>
            <a:srgbClr val="FBAE40"/>
          </p15:clr>
        </p15:guide>
        <p15:guide id="13" pos="7468">
          <p15:clr>
            <a:srgbClr val="FBAE40"/>
          </p15:clr>
        </p15:guide>
        <p15:guide id="14" orient="horz" pos="2069">
          <p15:clr>
            <a:srgbClr val="FBAE40"/>
          </p15:clr>
        </p15:guide>
        <p15:guide id="15" orient="horz" pos="2205">
          <p15:clr>
            <a:srgbClr val="FBAE40"/>
          </p15:clr>
        </p15:guide>
        <p15:guide id="16" orient="horz" pos="799">
          <p15:clr>
            <a:srgbClr val="FBAE40"/>
          </p15:clr>
        </p15:guide>
        <p15:guide id="17" orient="horz" pos="347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 obrázkem 1">
  <p:cSld name="3_s obrázkem 1">
    <p:bg>
      <p:bgPr>
        <a:solidFill>
          <a:srgbClr val="E5EAEC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" name="Google Shape;22;p4"/>
          <p:cNvSpPr>
            <a:spLocks noGrp="1"/>
          </p:cNvSpPr>
          <p:nvPr>
            <p:ph type="pic" idx="2"/>
          </p:nvPr>
        </p:nvSpPr>
        <p:spPr>
          <a:xfrm>
            <a:off x="336000" y="1269000"/>
            <a:ext cx="11519450" cy="4320000"/>
          </a:xfrm>
          <a:prstGeom prst="rect">
            <a:avLst/>
          </a:prstGeom>
          <a:noFill/>
          <a:ln>
            <a:noFill/>
          </a:ln>
        </p:spPr>
      </p:sp>
      <p:pic>
        <p:nvPicPr>
          <p:cNvPr id="23" name="Google Shape;23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žluté pozadí">
  <p:cSld name="žluté pozadí">
    <p:bg>
      <p:bgPr>
        <a:solidFill>
          <a:srgbClr val="5A6675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3" name="Google Shape;153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 obrázkem a textem 4">
  <p:cSld name="6_s obrázkem a textem 4">
    <p:bg>
      <p:bgPr>
        <a:solidFill>
          <a:srgbClr val="E5EAEC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p23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7" name="Google Shape;157;p23"/>
          <p:cNvSpPr>
            <a:spLocks noGrp="1"/>
          </p:cNvSpPr>
          <p:nvPr>
            <p:ph type="pic" idx="2"/>
          </p:nvPr>
        </p:nvSpPr>
        <p:spPr>
          <a:xfrm>
            <a:off x="335999" y="1269000"/>
            <a:ext cx="5615539" cy="2015537"/>
          </a:xfrm>
          <a:prstGeom prst="rect">
            <a:avLst/>
          </a:prstGeom>
          <a:noFill/>
          <a:ln>
            <a:noFill/>
          </a:ln>
        </p:spPr>
      </p:sp>
      <p:sp>
        <p:nvSpPr>
          <p:cNvPr id="158" name="Google Shape;158;p23"/>
          <p:cNvSpPr txBox="1">
            <a:spLocks noGrp="1"/>
          </p:cNvSpPr>
          <p:nvPr>
            <p:ph type="body" idx="3"/>
          </p:nvPr>
        </p:nvSpPr>
        <p:spPr>
          <a:xfrm>
            <a:off x="10128249" y="1268413"/>
            <a:ext cx="1727199" cy="64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23"/>
          <p:cNvSpPr txBox="1">
            <a:spLocks noGrp="1"/>
          </p:cNvSpPr>
          <p:nvPr>
            <p:ph type="body" idx="4"/>
          </p:nvPr>
        </p:nvSpPr>
        <p:spPr>
          <a:xfrm>
            <a:off x="10128250" y="2060575"/>
            <a:ext cx="1727200" cy="309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23"/>
          <p:cNvSpPr txBox="1">
            <a:spLocks noGrp="1"/>
          </p:cNvSpPr>
          <p:nvPr>
            <p:ph type="body" idx="5"/>
          </p:nvPr>
        </p:nvSpPr>
        <p:spPr>
          <a:xfrm>
            <a:off x="6240462" y="1268412"/>
            <a:ext cx="3671887" cy="424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23"/>
          <p:cNvSpPr>
            <a:spLocks noGrp="1"/>
          </p:cNvSpPr>
          <p:nvPr>
            <p:ph type="pic" idx="6"/>
          </p:nvPr>
        </p:nvSpPr>
        <p:spPr>
          <a:xfrm>
            <a:off x="331949" y="3504637"/>
            <a:ext cx="5615539" cy="2011925"/>
          </a:xfrm>
          <a:prstGeom prst="rect">
            <a:avLst/>
          </a:prstGeom>
          <a:noFill/>
          <a:ln>
            <a:noFill/>
          </a:ln>
        </p:spPr>
      </p:sp>
      <p:pic>
        <p:nvPicPr>
          <p:cNvPr id="162" name="Google Shape;162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s obrázkem a textem 4">
  <p:cSld name="7_s obrázkem a textem 4">
    <p:bg>
      <p:bgPr>
        <a:solidFill>
          <a:srgbClr val="5A6675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24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6" name="Google Shape;166;p24"/>
          <p:cNvSpPr>
            <a:spLocks noGrp="1"/>
          </p:cNvSpPr>
          <p:nvPr>
            <p:ph type="pic" idx="2"/>
          </p:nvPr>
        </p:nvSpPr>
        <p:spPr>
          <a:xfrm>
            <a:off x="336000" y="1269000"/>
            <a:ext cx="5615538" cy="2015537"/>
          </a:xfrm>
          <a:prstGeom prst="rect">
            <a:avLst/>
          </a:prstGeom>
          <a:noFill/>
          <a:ln>
            <a:noFill/>
          </a:ln>
        </p:spPr>
      </p:sp>
      <p:sp>
        <p:nvSpPr>
          <p:cNvPr id="167" name="Google Shape;167;p24"/>
          <p:cNvSpPr txBox="1">
            <a:spLocks noGrp="1"/>
          </p:cNvSpPr>
          <p:nvPr>
            <p:ph type="body" idx="3"/>
          </p:nvPr>
        </p:nvSpPr>
        <p:spPr>
          <a:xfrm>
            <a:off x="10128249" y="1268413"/>
            <a:ext cx="1727199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Google Shape;168;p24"/>
          <p:cNvSpPr txBox="1">
            <a:spLocks noGrp="1"/>
          </p:cNvSpPr>
          <p:nvPr>
            <p:ph type="body" idx="4"/>
          </p:nvPr>
        </p:nvSpPr>
        <p:spPr>
          <a:xfrm>
            <a:off x="10128248" y="2348999"/>
            <a:ext cx="1727201" cy="316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" name="Google Shape;169;p24"/>
          <p:cNvSpPr txBox="1">
            <a:spLocks noGrp="1"/>
          </p:cNvSpPr>
          <p:nvPr>
            <p:ph type="body" idx="5"/>
          </p:nvPr>
        </p:nvSpPr>
        <p:spPr>
          <a:xfrm>
            <a:off x="6240462" y="1268412"/>
            <a:ext cx="3671888" cy="4247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Google Shape;170;p24"/>
          <p:cNvSpPr>
            <a:spLocks noGrp="1"/>
          </p:cNvSpPr>
          <p:nvPr>
            <p:ph type="pic" idx="6"/>
          </p:nvPr>
        </p:nvSpPr>
        <p:spPr>
          <a:xfrm>
            <a:off x="334724" y="3500437"/>
            <a:ext cx="5615537" cy="2015537"/>
          </a:xfrm>
          <a:prstGeom prst="rect">
            <a:avLst/>
          </a:prstGeom>
          <a:noFill/>
          <a:ln>
            <a:noFill/>
          </a:ln>
        </p:spPr>
      </p:sp>
      <p:pic>
        <p:nvPicPr>
          <p:cNvPr id="171" name="Google Shape;171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s obrázkem a textem 4">
  <p:cSld name="9_s obrázkem a textem 4">
    <p:bg>
      <p:bgPr>
        <a:solidFill>
          <a:srgbClr val="5A6675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5" name="Google Shape;175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5"/>
          <p:cNvSpPr>
            <a:spLocks noGrp="1"/>
          </p:cNvSpPr>
          <p:nvPr>
            <p:ph type="pic" idx="2"/>
          </p:nvPr>
        </p:nvSpPr>
        <p:spPr>
          <a:xfrm>
            <a:off x="336000" y="1269001"/>
            <a:ext cx="3672438" cy="2015538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25"/>
          <p:cNvSpPr txBox="1">
            <a:spLocks noGrp="1"/>
          </p:cNvSpPr>
          <p:nvPr>
            <p:ph type="body" idx="3"/>
          </p:nvPr>
        </p:nvSpPr>
        <p:spPr>
          <a:xfrm>
            <a:off x="336000" y="3500476"/>
            <a:ext cx="3672438" cy="64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4"/>
          </p:nvPr>
        </p:nvSpPr>
        <p:spPr>
          <a:xfrm>
            <a:off x="336000" y="4149063"/>
            <a:ext cx="3672438" cy="13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body" idx="5"/>
          </p:nvPr>
        </p:nvSpPr>
        <p:spPr>
          <a:xfrm>
            <a:off x="8183563" y="1268412"/>
            <a:ext cx="3672437" cy="424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>
            <a:spLocks noGrp="1"/>
          </p:cNvSpPr>
          <p:nvPr>
            <p:ph type="pic" idx="6"/>
          </p:nvPr>
        </p:nvSpPr>
        <p:spPr>
          <a:xfrm>
            <a:off x="4224338" y="1269001"/>
            <a:ext cx="3743325" cy="2015538"/>
          </a:xfrm>
          <a:prstGeom prst="rect">
            <a:avLst/>
          </a:prstGeom>
          <a:noFill/>
          <a:ln>
            <a:noFill/>
          </a:ln>
        </p:spPr>
      </p:sp>
      <p:sp>
        <p:nvSpPr>
          <p:cNvPr id="181" name="Google Shape;181;p25"/>
          <p:cNvSpPr txBox="1">
            <a:spLocks noGrp="1"/>
          </p:cNvSpPr>
          <p:nvPr>
            <p:ph type="body" idx="7"/>
          </p:nvPr>
        </p:nvSpPr>
        <p:spPr>
          <a:xfrm>
            <a:off x="4227114" y="3501363"/>
            <a:ext cx="374055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Google Shape;182;p25"/>
          <p:cNvSpPr txBox="1">
            <a:spLocks noGrp="1"/>
          </p:cNvSpPr>
          <p:nvPr>
            <p:ph type="body" idx="8"/>
          </p:nvPr>
        </p:nvSpPr>
        <p:spPr>
          <a:xfrm>
            <a:off x="4224338" y="4149725"/>
            <a:ext cx="3743325" cy="136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 1">
  <p:cSld name="Úvodní snímek 1">
    <p:bg>
      <p:bgPr>
        <a:solidFill>
          <a:srgbClr val="5A6675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>
            <a:spLocks noGrp="1"/>
          </p:cNvSpPr>
          <p:nvPr>
            <p:ph type="ctrTitle"/>
          </p:nvPr>
        </p:nvSpPr>
        <p:spPr>
          <a:xfrm>
            <a:off x="336000" y="333001"/>
            <a:ext cx="10332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6" name="Google Shape;186;p27"/>
          <p:cNvSpPr txBox="1">
            <a:spLocks noGrp="1"/>
          </p:cNvSpPr>
          <p:nvPr>
            <p:ph type="subTitle" idx="1"/>
          </p:nvPr>
        </p:nvSpPr>
        <p:spPr>
          <a:xfrm>
            <a:off x="336000" y="1773001"/>
            <a:ext cx="9144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87" name="Google Shape;187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7"/>
          <p:cNvSpPr txBox="1">
            <a:spLocks noGrp="1"/>
          </p:cNvSpPr>
          <p:nvPr>
            <p:ph type="body" idx="2"/>
          </p:nvPr>
        </p:nvSpPr>
        <p:spPr>
          <a:xfrm>
            <a:off x="336550" y="6261347"/>
            <a:ext cx="6983400" cy="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Úvodní snímek 2">
  <p:cSld name="1_Úvodní snímek 2">
    <p:bg>
      <p:bgPr>
        <a:solidFill>
          <a:schemeClr val="dk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 txBox="1">
            <a:spLocks noGrp="1"/>
          </p:cNvSpPr>
          <p:nvPr>
            <p:ph type="ctrTitle"/>
          </p:nvPr>
        </p:nvSpPr>
        <p:spPr>
          <a:xfrm>
            <a:off x="336000" y="333001"/>
            <a:ext cx="10332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1" name="Google Shape;191;p28"/>
          <p:cNvSpPr txBox="1">
            <a:spLocks noGrp="1"/>
          </p:cNvSpPr>
          <p:nvPr>
            <p:ph type="subTitle" idx="1"/>
          </p:nvPr>
        </p:nvSpPr>
        <p:spPr>
          <a:xfrm>
            <a:off x="336000" y="1773001"/>
            <a:ext cx="9144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" name="Google Shape;192;p28"/>
          <p:cNvSpPr txBox="1">
            <a:spLocks noGrp="1"/>
          </p:cNvSpPr>
          <p:nvPr>
            <p:ph type="body" idx="2"/>
          </p:nvPr>
        </p:nvSpPr>
        <p:spPr>
          <a:xfrm>
            <a:off x="336550" y="6261347"/>
            <a:ext cx="6983400" cy="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93" name="Google Shape;193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Úvodní snímek 3">
  <p:cSld name="2_Úvodní snímek 3">
    <p:bg>
      <p:bgPr>
        <a:solidFill>
          <a:srgbClr val="FFD200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>
            <a:spLocks noGrp="1"/>
          </p:cNvSpPr>
          <p:nvPr>
            <p:ph type="ctrTitle"/>
          </p:nvPr>
        </p:nvSpPr>
        <p:spPr>
          <a:xfrm>
            <a:off x="336000" y="333001"/>
            <a:ext cx="10332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6" name="Google Shape;196;p29"/>
          <p:cNvSpPr txBox="1">
            <a:spLocks noGrp="1"/>
          </p:cNvSpPr>
          <p:nvPr>
            <p:ph type="subTitle" idx="1"/>
          </p:nvPr>
        </p:nvSpPr>
        <p:spPr>
          <a:xfrm>
            <a:off x="336000" y="1773001"/>
            <a:ext cx="9144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Google Shape;197;p29"/>
          <p:cNvSpPr txBox="1">
            <a:spLocks noGrp="1"/>
          </p:cNvSpPr>
          <p:nvPr>
            <p:ph type="body" idx="2"/>
          </p:nvPr>
        </p:nvSpPr>
        <p:spPr>
          <a:xfrm>
            <a:off x="336550" y="6261347"/>
            <a:ext cx="6983400" cy="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98" name="Google Shape;19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Úvodní snímek s fotkou">
  <p:cSld name="2_Úvodní snímek s fotkou">
    <p:bg>
      <p:bgPr>
        <a:solidFill>
          <a:schemeClr val="dk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30"/>
          <p:cNvSpPr txBox="1">
            <a:spLocks noGrp="1"/>
          </p:cNvSpPr>
          <p:nvPr>
            <p:ph type="ctrTitle"/>
          </p:nvPr>
        </p:nvSpPr>
        <p:spPr>
          <a:xfrm>
            <a:off x="336000" y="333001"/>
            <a:ext cx="10332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2" name="Google Shape;202;p30"/>
          <p:cNvSpPr txBox="1">
            <a:spLocks noGrp="1"/>
          </p:cNvSpPr>
          <p:nvPr>
            <p:ph type="subTitle" idx="1"/>
          </p:nvPr>
        </p:nvSpPr>
        <p:spPr>
          <a:xfrm>
            <a:off x="336000" y="1773001"/>
            <a:ext cx="9144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Google Shape;203;p30"/>
          <p:cNvSpPr txBox="1"/>
          <p:nvPr/>
        </p:nvSpPr>
        <p:spPr>
          <a:xfrm>
            <a:off x="336000" y="6237000"/>
            <a:ext cx="9144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Kliknutím můžete upravit styl předlohy.</a:t>
            </a:r>
            <a:endParaRPr/>
          </a:p>
        </p:txBody>
      </p:sp>
      <p:pic>
        <p:nvPicPr>
          <p:cNvPr id="204" name="Google Shape;204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 obrázkem 1">
  <p:cSld name="s obrázkem 1">
    <p:bg>
      <p:bgPr>
        <a:solidFill>
          <a:srgbClr val="FFD200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7" name="Google Shape;207;p31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8" name="Google Shape;208;p31"/>
          <p:cNvSpPr>
            <a:spLocks noGrp="1"/>
          </p:cNvSpPr>
          <p:nvPr>
            <p:ph type="pic" idx="2"/>
          </p:nvPr>
        </p:nvSpPr>
        <p:spPr>
          <a:xfrm>
            <a:off x="336000" y="1269000"/>
            <a:ext cx="11519400" cy="4320000"/>
          </a:xfrm>
          <a:prstGeom prst="rect">
            <a:avLst/>
          </a:prstGeom>
          <a:noFill/>
          <a:ln>
            <a:noFill/>
          </a:ln>
        </p:spPr>
      </p:sp>
      <p:pic>
        <p:nvPicPr>
          <p:cNvPr id="209" name="Google Shape;209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 obrázkem 1">
  <p:cSld name="1_s obrázkem 1">
    <p:bg>
      <p:bgPr>
        <a:solidFill>
          <a:srgbClr val="E5EAEC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2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32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3" name="Google Shape;213;p32"/>
          <p:cNvSpPr>
            <a:spLocks noGrp="1"/>
          </p:cNvSpPr>
          <p:nvPr>
            <p:ph type="pic" idx="2"/>
          </p:nvPr>
        </p:nvSpPr>
        <p:spPr>
          <a:xfrm>
            <a:off x="336000" y="1269000"/>
            <a:ext cx="11519400" cy="4320000"/>
          </a:xfrm>
          <a:prstGeom prst="rect">
            <a:avLst/>
          </a:prstGeom>
          <a:noFill/>
          <a:ln>
            <a:noFill/>
          </a:ln>
        </p:spPr>
      </p:sp>
      <p:pic>
        <p:nvPicPr>
          <p:cNvPr id="214" name="Google Shape;214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 obrázkem a textem 3">
  <p:cSld name="5_s obrázkem a textem 3">
    <p:bg>
      <p:bgPr>
        <a:solidFill>
          <a:srgbClr val="5A6675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5"/>
          <p:cNvSpPr>
            <a:spLocks noGrp="1"/>
          </p:cNvSpPr>
          <p:nvPr>
            <p:ph type="pic" idx="2"/>
          </p:nvPr>
        </p:nvSpPr>
        <p:spPr>
          <a:xfrm>
            <a:off x="336000" y="1269000"/>
            <a:ext cx="3672438" cy="2015538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5"/>
          <p:cNvSpPr txBox="1">
            <a:spLocks noGrp="1"/>
          </p:cNvSpPr>
          <p:nvPr>
            <p:ph type="body" idx="3"/>
          </p:nvPr>
        </p:nvSpPr>
        <p:spPr>
          <a:xfrm>
            <a:off x="8183562" y="1268413"/>
            <a:ext cx="3671887" cy="64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4"/>
          </p:nvPr>
        </p:nvSpPr>
        <p:spPr>
          <a:xfrm>
            <a:off x="8183562" y="2060575"/>
            <a:ext cx="3671888" cy="345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>
            <a:spLocks noGrp="1"/>
          </p:cNvSpPr>
          <p:nvPr>
            <p:ph type="pic" idx="5"/>
          </p:nvPr>
        </p:nvSpPr>
        <p:spPr>
          <a:xfrm>
            <a:off x="4224000" y="1269000"/>
            <a:ext cx="3743663" cy="4247563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5"/>
          <p:cNvSpPr>
            <a:spLocks noGrp="1"/>
          </p:cNvSpPr>
          <p:nvPr>
            <p:ph type="pic" idx="6"/>
          </p:nvPr>
        </p:nvSpPr>
        <p:spPr>
          <a:xfrm>
            <a:off x="314324" y="3500438"/>
            <a:ext cx="3694113" cy="2015538"/>
          </a:xfrm>
          <a:prstGeom prst="rect">
            <a:avLst/>
          </a:prstGeom>
          <a:noFill/>
          <a:ln>
            <a:noFill/>
          </a:ln>
        </p:spPr>
      </p:sp>
      <p:pic>
        <p:nvPicPr>
          <p:cNvPr id="32" name="Google Shape;3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 obrázkem 1">
  <p:cSld name="2_s obrázkem 1">
    <p:bg>
      <p:bgPr>
        <a:solidFill>
          <a:srgbClr val="5A6675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Google Shape;217;p33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8" name="Google Shape;218;p33"/>
          <p:cNvSpPr>
            <a:spLocks noGrp="1"/>
          </p:cNvSpPr>
          <p:nvPr>
            <p:ph type="pic" idx="2"/>
          </p:nvPr>
        </p:nvSpPr>
        <p:spPr>
          <a:xfrm>
            <a:off x="336000" y="1269000"/>
            <a:ext cx="11519400" cy="4320000"/>
          </a:xfrm>
          <a:prstGeom prst="rect">
            <a:avLst/>
          </a:prstGeom>
          <a:noFill/>
          <a:ln>
            <a:noFill/>
          </a:ln>
        </p:spPr>
      </p:sp>
      <p:pic>
        <p:nvPicPr>
          <p:cNvPr id="219" name="Google Shape;219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 obrázkem a textem 1">
  <p:cSld name="3_s obrázkem a textem 1">
    <p:bg>
      <p:bgPr>
        <a:solidFill>
          <a:srgbClr val="E5EAEC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Google Shape;222;p34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3" name="Google Shape;223;p34"/>
          <p:cNvSpPr>
            <a:spLocks noGrp="1"/>
          </p:cNvSpPr>
          <p:nvPr>
            <p:ph type="pic" idx="2"/>
          </p:nvPr>
        </p:nvSpPr>
        <p:spPr>
          <a:xfrm>
            <a:off x="335999" y="1268999"/>
            <a:ext cx="7631700" cy="4247700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34"/>
          <p:cNvSpPr txBox="1">
            <a:spLocks noGrp="1"/>
          </p:cNvSpPr>
          <p:nvPr>
            <p:ph type="body" idx="3"/>
          </p:nvPr>
        </p:nvSpPr>
        <p:spPr>
          <a:xfrm>
            <a:off x="8183563" y="1268413"/>
            <a:ext cx="36720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5" name="Google Shape;225;p34"/>
          <p:cNvSpPr txBox="1">
            <a:spLocks noGrp="1"/>
          </p:cNvSpPr>
          <p:nvPr>
            <p:ph type="body" idx="4"/>
          </p:nvPr>
        </p:nvSpPr>
        <p:spPr>
          <a:xfrm>
            <a:off x="8183563" y="2060575"/>
            <a:ext cx="36720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26" name="Google Shape;22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 obrázkem a textem 2">
  <p:cSld name="4_s obrázkem a textem 2">
    <p:bg>
      <p:bgPr>
        <a:solidFill>
          <a:srgbClr val="5A6675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9" name="Google Shape;229;p35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0" name="Google Shape;230;p35"/>
          <p:cNvSpPr>
            <a:spLocks noGrp="1"/>
          </p:cNvSpPr>
          <p:nvPr>
            <p:ph type="pic" idx="2"/>
          </p:nvPr>
        </p:nvSpPr>
        <p:spPr>
          <a:xfrm>
            <a:off x="335999" y="1268999"/>
            <a:ext cx="7631700" cy="4247700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Google Shape;231;p35"/>
          <p:cNvSpPr txBox="1">
            <a:spLocks noGrp="1"/>
          </p:cNvSpPr>
          <p:nvPr>
            <p:ph type="body" idx="3"/>
          </p:nvPr>
        </p:nvSpPr>
        <p:spPr>
          <a:xfrm>
            <a:off x="8183562" y="1268413"/>
            <a:ext cx="36720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2" name="Google Shape;232;p35"/>
          <p:cNvSpPr txBox="1">
            <a:spLocks noGrp="1"/>
          </p:cNvSpPr>
          <p:nvPr>
            <p:ph type="body" idx="4"/>
          </p:nvPr>
        </p:nvSpPr>
        <p:spPr>
          <a:xfrm>
            <a:off x="8183562" y="2060575"/>
            <a:ext cx="36720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33" name="Google Shape;233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 obrázkem a textem 3">
  <p:cSld name="4_s obrázkem a textem 3">
    <p:bg>
      <p:bgPr>
        <a:solidFill>
          <a:srgbClr val="E5EAEC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6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36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7" name="Google Shape;237;p36"/>
          <p:cNvSpPr>
            <a:spLocks noGrp="1"/>
          </p:cNvSpPr>
          <p:nvPr>
            <p:ph type="pic" idx="2"/>
          </p:nvPr>
        </p:nvSpPr>
        <p:spPr>
          <a:xfrm>
            <a:off x="336000" y="1269000"/>
            <a:ext cx="3672300" cy="1979700"/>
          </a:xfrm>
          <a:prstGeom prst="rect">
            <a:avLst/>
          </a:prstGeom>
          <a:noFill/>
          <a:ln>
            <a:noFill/>
          </a:ln>
        </p:spPr>
      </p:sp>
      <p:sp>
        <p:nvSpPr>
          <p:cNvPr id="238" name="Google Shape;238;p36"/>
          <p:cNvSpPr txBox="1">
            <a:spLocks noGrp="1"/>
          </p:cNvSpPr>
          <p:nvPr>
            <p:ph type="body" idx="3"/>
          </p:nvPr>
        </p:nvSpPr>
        <p:spPr>
          <a:xfrm>
            <a:off x="8183010" y="1268413"/>
            <a:ext cx="36723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Google Shape;239;p36"/>
          <p:cNvSpPr txBox="1">
            <a:spLocks noGrp="1"/>
          </p:cNvSpPr>
          <p:nvPr>
            <p:ph type="body" idx="4"/>
          </p:nvPr>
        </p:nvSpPr>
        <p:spPr>
          <a:xfrm>
            <a:off x="8183563" y="2060575"/>
            <a:ext cx="36720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0" name="Google Shape;240;p36"/>
          <p:cNvSpPr>
            <a:spLocks noGrp="1"/>
          </p:cNvSpPr>
          <p:nvPr>
            <p:ph type="pic" idx="5"/>
          </p:nvPr>
        </p:nvSpPr>
        <p:spPr>
          <a:xfrm>
            <a:off x="4224337" y="1269000"/>
            <a:ext cx="3743400" cy="4247700"/>
          </a:xfrm>
          <a:prstGeom prst="rect">
            <a:avLst/>
          </a:prstGeom>
          <a:noFill/>
          <a:ln>
            <a:noFill/>
          </a:ln>
        </p:spPr>
      </p:sp>
      <p:sp>
        <p:nvSpPr>
          <p:cNvPr id="241" name="Google Shape;241;p36"/>
          <p:cNvSpPr>
            <a:spLocks noGrp="1"/>
          </p:cNvSpPr>
          <p:nvPr>
            <p:ph type="pic" idx="6"/>
          </p:nvPr>
        </p:nvSpPr>
        <p:spPr>
          <a:xfrm>
            <a:off x="336000" y="3500438"/>
            <a:ext cx="3672300" cy="2016000"/>
          </a:xfrm>
          <a:prstGeom prst="rect">
            <a:avLst/>
          </a:prstGeom>
          <a:noFill/>
          <a:ln>
            <a:noFill/>
          </a:ln>
        </p:spPr>
      </p:sp>
      <p:pic>
        <p:nvPicPr>
          <p:cNvPr id="242" name="Google Shape;242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 obrázkem a textem 3">
  <p:cSld name="5_s obrázkem a textem 3">
    <p:bg>
      <p:bgPr>
        <a:solidFill>
          <a:srgbClr val="5A6675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7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37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6" name="Google Shape;246;p37"/>
          <p:cNvSpPr>
            <a:spLocks noGrp="1"/>
          </p:cNvSpPr>
          <p:nvPr>
            <p:ph type="pic" idx="2"/>
          </p:nvPr>
        </p:nvSpPr>
        <p:spPr>
          <a:xfrm>
            <a:off x="336000" y="1269000"/>
            <a:ext cx="3672300" cy="2015400"/>
          </a:xfrm>
          <a:prstGeom prst="rect">
            <a:avLst/>
          </a:prstGeom>
          <a:noFill/>
          <a:ln>
            <a:noFill/>
          </a:ln>
        </p:spPr>
      </p:sp>
      <p:sp>
        <p:nvSpPr>
          <p:cNvPr id="247" name="Google Shape;247;p37"/>
          <p:cNvSpPr txBox="1">
            <a:spLocks noGrp="1"/>
          </p:cNvSpPr>
          <p:nvPr>
            <p:ph type="body" idx="3"/>
          </p:nvPr>
        </p:nvSpPr>
        <p:spPr>
          <a:xfrm>
            <a:off x="8183562" y="1268413"/>
            <a:ext cx="36720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Google Shape;248;p37"/>
          <p:cNvSpPr txBox="1">
            <a:spLocks noGrp="1"/>
          </p:cNvSpPr>
          <p:nvPr>
            <p:ph type="body" idx="4"/>
          </p:nvPr>
        </p:nvSpPr>
        <p:spPr>
          <a:xfrm>
            <a:off x="8183562" y="2060575"/>
            <a:ext cx="36720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9" name="Google Shape;249;p37"/>
          <p:cNvSpPr>
            <a:spLocks noGrp="1"/>
          </p:cNvSpPr>
          <p:nvPr>
            <p:ph type="pic" idx="5"/>
          </p:nvPr>
        </p:nvSpPr>
        <p:spPr>
          <a:xfrm>
            <a:off x="4224000" y="1269000"/>
            <a:ext cx="3743700" cy="4247700"/>
          </a:xfrm>
          <a:prstGeom prst="rect">
            <a:avLst/>
          </a:prstGeom>
          <a:noFill/>
          <a:ln>
            <a:noFill/>
          </a:ln>
        </p:spPr>
      </p:sp>
      <p:sp>
        <p:nvSpPr>
          <p:cNvPr id="250" name="Google Shape;250;p37"/>
          <p:cNvSpPr>
            <a:spLocks noGrp="1"/>
          </p:cNvSpPr>
          <p:nvPr>
            <p:ph type="pic" idx="6"/>
          </p:nvPr>
        </p:nvSpPr>
        <p:spPr>
          <a:xfrm>
            <a:off x="314324" y="3500438"/>
            <a:ext cx="3694200" cy="2015400"/>
          </a:xfrm>
          <a:prstGeom prst="rect">
            <a:avLst/>
          </a:prstGeom>
          <a:noFill/>
          <a:ln>
            <a:noFill/>
          </a:ln>
        </p:spPr>
      </p:sp>
      <p:pic>
        <p:nvPicPr>
          <p:cNvPr id="251" name="Google Shape;25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 obrázkem a textem 4">
  <p:cSld name="4_s obrázkem a textem 4">
    <p:bg>
      <p:bgPr>
        <a:solidFill>
          <a:srgbClr val="E5EAEC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8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4" name="Google Shape;254;p38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5" name="Google Shape;255;p38"/>
          <p:cNvSpPr>
            <a:spLocks noGrp="1"/>
          </p:cNvSpPr>
          <p:nvPr>
            <p:ph type="pic" idx="2"/>
          </p:nvPr>
        </p:nvSpPr>
        <p:spPr>
          <a:xfrm>
            <a:off x="335999" y="1268999"/>
            <a:ext cx="5688600" cy="4247700"/>
          </a:xfrm>
          <a:prstGeom prst="rect">
            <a:avLst/>
          </a:prstGeom>
          <a:noFill/>
          <a:ln>
            <a:noFill/>
          </a:ln>
        </p:spPr>
      </p:sp>
      <p:sp>
        <p:nvSpPr>
          <p:cNvPr id="256" name="Google Shape;256;p38"/>
          <p:cNvSpPr txBox="1">
            <a:spLocks noGrp="1"/>
          </p:cNvSpPr>
          <p:nvPr>
            <p:ph type="body" idx="3"/>
          </p:nvPr>
        </p:nvSpPr>
        <p:spPr>
          <a:xfrm>
            <a:off x="10128249" y="1268413"/>
            <a:ext cx="17271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Google Shape;257;p38"/>
          <p:cNvSpPr txBox="1">
            <a:spLocks noGrp="1"/>
          </p:cNvSpPr>
          <p:nvPr>
            <p:ph type="body" idx="4"/>
          </p:nvPr>
        </p:nvSpPr>
        <p:spPr>
          <a:xfrm>
            <a:off x="10128248" y="2348999"/>
            <a:ext cx="1727100" cy="3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38"/>
          <p:cNvSpPr txBox="1">
            <a:spLocks noGrp="1"/>
          </p:cNvSpPr>
          <p:nvPr>
            <p:ph type="body" idx="5"/>
          </p:nvPr>
        </p:nvSpPr>
        <p:spPr>
          <a:xfrm>
            <a:off x="6240462" y="1268412"/>
            <a:ext cx="36720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59" name="Google Shape;259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 obrázkem a textem 4">
  <p:cSld name="5_s obrázkem a textem 4">
    <p:bg>
      <p:bgPr>
        <a:solidFill>
          <a:srgbClr val="5A6675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9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2" name="Google Shape;262;p39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3" name="Google Shape;263;p39"/>
          <p:cNvSpPr>
            <a:spLocks noGrp="1"/>
          </p:cNvSpPr>
          <p:nvPr>
            <p:ph type="pic" idx="2"/>
          </p:nvPr>
        </p:nvSpPr>
        <p:spPr>
          <a:xfrm>
            <a:off x="335999" y="1268999"/>
            <a:ext cx="5688600" cy="4247700"/>
          </a:xfrm>
          <a:prstGeom prst="rect">
            <a:avLst/>
          </a:prstGeom>
          <a:noFill/>
          <a:ln>
            <a:noFill/>
          </a:ln>
        </p:spPr>
      </p:sp>
      <p:sp>
        <p:nvSpPr>
          <p:cNvPr id="264" name="Google Shape;264;p39"/>
          <p:cNvSpPr txBox="1">
            <a:spLocks noGrp="1"/>
          </p:cNvSpPr>
          <p:nvPr>
            <p:ph type="body" idx="3"/>
          </p:nvPr>
        </p:nvSpPr>
        <p:spPr>
          <a:xfrm>
            <a:off x="10128249" y="1268413"/>
            <a:ext cx="17271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5" name="Google Shape;265;p39"/>
          <p:cNvSpPr txBox="1">
            <a:spLocks noGrp="1"/>
          </p:cNvSpPr>
          <p:nvPr>
            <p:ph type="body" idx="4"/>
          </p:nvPr>
        </p:nvSpPr>
        <p:spPr>
          <a:xfrm>
            <a:off x="10128248" y="2348999"/>
            <a:ext cx="1727100" cy="3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6" name="Google Shape;266;p39"/>
          <p:cNvSpPr txBox="1">
            <a:spLocks noGrp="1"/>
          </p:cNvSpPr>
          <p:nvPr>
            <p:ph type="body" idx="5"/>
          </p:nvPr>
        </p:nvSpPr>
        <p:spPr>
          <a:xfrm>
            <a:off x="6240462" y="1268413"/>
            <a:ext cx="3672000" cy="42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67" name="Google Shape;267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 obrázkem a textem 5">
  <p:cSld name="6_s obrázkem a textem 5">
    <p:bg>
      <p:bgPr>
        <a:solidFill>
          <a:srgbClr val="E5EAEC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0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0" name="Google Shape;270;p40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1" name="Google Shape;271;p40"/>
          <p:cNvSpPr>
            <a:spLocks noGrp="1"/>
          </p:cNvSpPr>
          <p:nvPr>
            <p:ph type="pic" idx="2"/>
          </p:nvPr>
        </p:nvSpPr>
        <p:spPr>
          <a:xfrm>
            <a:off x="335999" y="2132999"/>
            <a:ext cx="5688600" cy="3383700"/>
          </a:xfrm>
          <a:prstGeom prst="rect">
            <a:avLst/>
          </a:prstGeom>
          <a:noFill/>
          <a:ln>
            <a:noFill/>
          </a:ln>
        </p:spPr>
      </p:sp>
      <p:sp>
        <p:nvSpPr>
          <p:cNvPr id="272" name="Google Shape;272;p40"/>
          <p:cNvSpPr txBox="1">
            <a:spLocks noGrp="1"/>
          </p:cNvSpPr>
          <p:nvPr>
            <p:ph type="body" idx="3"/>
          </p:nvPr>
        </p:nvSpPr>
        <p:spPr>
          <a:xfrm>
            <a:off x="6240462" y="1268413"/>
            <a:ext cx="56151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40"/>
          <p:cNvSpPr txBox="1">
            <a:spLocks noGrp="1"/>
          </p:cNvSpPr>
          <p:nvPr>
            <p:ph type="body" idx="4"/>
          </p:nvPr>
        </p:nvSpPr>
        <p:spPr>
          <a:xfrm>
            <a:off x="335999" y="1268413"/>
            <a:ext cx="5688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74" name="Google Shape;274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s obrázkem a textem 5">
  <p:cSld name="7_s obrázkem a textem 5">
    <p:bg>
      <p:bgPr>
        <a:solidFill>
          <a:srgbClr val="5A6675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1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41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8" name="Google Shape;278;p41"/>
          <p:cNvSpPr>
            <a:spLocks noGrp="1"/>
          </p:cNvSpPr>
          <p:nvPr>
            <p:ph type="pic" idx="2"/>
          </p:nvPr>
        </p:nvSpPr>
        <p:spPr>
          <a:xfrm>
            <a:off x="335999" y="2132999"/>
            <a:ext cx="5688600" cy="3383700"/>
          </a:xfrm>
          <a:prstGeom prst="rect">
            <a:avLst/>
          </a:prstGeom>
          <a:noFill/>
          <a:ln>
            <a:noFill/>
          </a:ln>
        </p:spPr>
      </p:sp>
      <p:sp>
        <p:nvSpPr>
          <p:cNvPr id="279" name="Google Shape;279;p41"/>
          <p:cNvSpPr txBox="1">
            <a:spLocks noGrp="1"/>
          </p:cNvSpPr>
          <p:nvPr>
            <p:ph type="body" idx="3"/>
          </p:nvPr>
        </p:nvSpPr>
        <p:spPr>
          <a:xfrm>
            <a:off x="6240462" y="1268413"/>
            <a:ext cx="56151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41"/>
          <p:cNvSpPr txBox="1">
            <a:spLocks noGrp="1"/>
          </p:cNvSpPr>
          <p:nvPr>
            <p:ph type="body" idx="4"/>
          </p:nvPr>
        </p:nvSpPr>
        <p:spPr>
          <a:xfrm>
            <a:off x="336000" y="1268413"/>
            <a:ext cx="5688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81" name="Google Shape;281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s obrázkem a textem 4">
  <p:cSld name="8_s obrázkem a textem 4">
    <p:bg>
      <p:bgPr>
        <a:solidFill>
          <a:srgbClr val="E5EAEC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2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" name="Google Shape;284;p42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5" name="Google Shape;285;p42"/>
          <p:cNvSpPr>
            <a:spLocks noGrp="1"/>
          </p:cNvSpPr>
          <p:nvPr>
            <p:ph type="pic" idx="2"/>
          </p:nvPr>
        </p:nvSpPr>
        <p:spPr>
          <a:xfrm>
            <a:off x="336000" y="1269001"/>
            <a:ext cx="3672300" cy="2015400"/>
          </a:xfrm>
          <a:prstGeom prst="rect">
            <a:avLst/>
          </a:prstGeom>
          <a:noFill/>
          <a:ln>
            <a:noFill/>
          </a:ln>
        </p:spPr>
      </p:sp>
      <p:sp>
        <p:nvSpPr>
          <p:cNvPr id="286" name="Google Shape;286;p42"/>
          <p:cNvSpPr txBox="1">
            <a:spLocks noGrp="1"/>
          </p:cNvSpPr>
          <p:nvPr>
            <p:ph type="body" idx="3"/>
          </p:nvPr>
        </p:nvSpPr>
        <p:spPr>
          <a:xfrm>
            <a:off x="336000" y="3500476"/>
            <a:ext cx="36723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7" name="Google Shape;287;p42"/>
          <p:cNvSpPr txBox="1">
            <a:spLocks noGrp="1"/>
          </p:cNvSpPr>
          <p:nvPr>
            <p:ph type="body" idx="4"/>
          </p:nvPr>
        </p:nvSpPr>
        <p:spPr>
          <a:xfrm>
            <a:off x="336000" y="4149063"/>
            <a:ext cx="3672300" cy="13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8" name="Google Shape;288;p42"/>
          <p:cNvSpPr txBox="1">
            <a:spLocks noGrp="1"/>
          </p:cNvSpPr>
          <p:nvPr>
            <p:ph type="body" idx="5"/>
          </p:nvPr>
        </p:nvSpPr>
        <p:spPr>
          <a:xfrm>
            <a:off x="8183563" y="1268412"/>
            <a:ext cx="36723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9" name="Google Shape;289;p42"/>
          <p:cNvSpPr>
            <a:spLocks noGrp="1"/>
          </p:cNvSpPr>
          <p:nvPr>
            <p:ph type="pic" idx="6"/>
          </p:nvPr>
        </p:nvSpPr>
        <p:spPr>
          <a:xfrm>
            <a:off x="4224338" y="1269001"/>
            <a:ext cx="3743400" cy="2015400"/>
          </a:xfrm>
          <a:prstGeom prst="rect">
            <a:avLst/>
          </a:prstGeom>
          <a:noFill/>
          <a:ln>
            <a:noFill/>
          </a:ln>
        </p:spPr>
      </p:sp>
      <p:sp>
        <p:nvSpPr>
          <p:cNvPr id="290" name="Google Shape;290;p42"/>
          <p:cNvSpPr txBox="1">
            <a:spLocks noGrp="1"/>
          </p:cNvSpPr>
          <p:nvPr>
            <p:ph type="body" idx="7"/>
          </p:nvPr>
        </p:nvSpPr>
        <p:spPr>
          <a:xfrm>
            <a:off x="4227114" y="3501363"/>
            <a:ext cx="37407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91" name="Google Shape;291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2"/>
          <p:cNvSpPr txBox="1">
            <a:spLocks noGrp="1"/>
          </p:cNvSpPr>
          <p:nvPr>
            <p:ph type="body" idx="8"/>
          </p:nvPr>
        </p:nvSpPr>
        <p:spPr>
          <a:xfrm>
            <a:off x="4224338" y="4149725"/>
            <a:ext cx="3743400" cy="13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99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 1">
  <p:cSld name="Úvodní snímek 1">
    <p:bg>
      <p:bgPr>
        <a:solidFill>
          <a:srgbClr val="5A6675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ctrTitle"/>
          </p:nvPr>
        </p:nvSpPr>
        <p:spPr>
          <a:xfrm>
            <a:off x="336000" y="333001"/>
            <a:ext cx="10332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ubTitle" idx="1"/>
          </p:nvPr>
        </p:nvSpPr>
        <p:spPr>
          <a:xfrm>
            <a:off x="336000" y="1773001"/>
            <a:ext cx="9144000" cy="64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6" name="Google Shape;3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>
            <a:spLocks noGrp="1"/>
          </p:cNvSpPr>
          <p:nvPr>
            <p:ph type="body" idx="2"/>
          </p:nvPr>
        </p:nvSpPr>
        <p:spPr>
          <a:xfrm>
            <a:off x="336550" y="6261347"/>
            <a:ext cx="6983413" cy="28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s obrázkem a textem 4">
  <p:cSld name="10_s obrázkem a textem 4">
    <p:bg>
      <p:bgPr>
        <a:solidFill>
          <a:srgbClr val="E5EAEC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3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5" name="Google Shape;295;p43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6" name="Google Shape;296;p43"/>
          <p:cNvSpPr>
            <a:spLocks noGrp="1"/>
          </p:cNvSpPr>
          <p:nvPr>
            <p:ph type="pic" idx="2"/>
          </p:nvPr>
        </p:nvSpPr>
        <p:spPr>
          <a:xfrm>
            <a:off x="336000" y="1269001"/>
            <a:ext cx="3672300" cy="2015400"/>
          </a:xfrm>
          <a:prstGeom prst="rect">
            <a:avLst/>
          </a:prstGeom>
          <a:noFill/>
          <a:ln>
            <a:noFill/>
          </a:ln>
        </p:spPr>
      </p:sp>
      <p:sp>
        <p:nvSpPr>
          <p:cNvPr id="297" name="Google Shape;297;p43"/>
          <p:cNvSpPr txBox="1">
            <a:spLocks noGrp="1"/>
          </p:cNvSpPr>
          <p:nvPr>
            <p:ph type="body" idx="3"/>
          </p:nvPr>
        </p:nvSpPr>
        <p:spPr>
          <a:xfrm>
            <a:off x="335650" y="3500788"/>
            <a:ext cx="36729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8" name="Google Shape;298;p43"/>
          <p:cNvSpPr txBox="1">
            <a:spLocks noGrp="1"/>
          </p:cNvSpPr>
          <p:nvPr>
            <p:ph type="body" idx="4"/>
          </p:nvPr>
        </p:nvSpPr>
        <p:spPr>
          <a:xfrm>
            <a:off x="336000" y="4256088"/>
            <a:ext cx="3672300" cy="1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9" name="Google Shape;299;p43"/>
          <p:cNvSpPr txBox="1">
            <a:spLocks noGrp="1"/>
          </p:cNvSpPr>
          <p:nvPr>
            <p:ph type="body" idx="5"/>
          </p:nvPr>
        </p:nvSpPr>
        <p:spPr>
          <a:xfrm>
            <a:off x="8183563" y="1268412"/>
            <a:ext cx="36723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0" name="Google Shape;300;p43"/>
          <p:cNvSpPr>
            <a:spLocks noGrp="1"/>
          </p:cNvSpPr>
          <p:nvPr>
            <p:ph type="pic" idx="6"/>
          </p:nvPr>
        </p:nvSpPr>
        <p:spPr>
          <a:xfrm>
            <a:off x="4224000" y="1269002"/>
            <a:ext cx="3743700" cy="2015400"/>
          </a:xfrm>
          <a:prstGeom prst="rect">
            <a:avLst/>
          </a:prstGeom>
          <a:noFill/>
          <a:ln>
            <a:noFill/>
          </a:ln>
        </p:spPr>
      </p:sp>
      <p:sp>
        <p:nvSpPr>
          <p:cNvPr id="301" name="Google Shape;301;p43"/>
          <p:cNvSpPr txBox="1">
            <a:spLocks noGrp="1"/>
          </p:cNvSpPr>
          <p:nvPr>
            <p:ph type="body" idx="7"/>
          </p:nvPr>
        </p:nvSpPr>
        <p:spPr>
          <a:xfrm>
            <a:off x="4228552" y="3501232"/>
            <a:ext cx="37392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02" name="Google Shape;302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3"/>
          <p:cNvSpPr txBox="1">
            <a:spLocks noGrp="1"/>
          </p:cNvSpPr>
          <p:nvPr>
            <p:ph type="body" idx="8"/>
          </p:nvPr>
        </p:nvSpPr>
        <p:spPr>
          <a:xfrm>
            <a:off x="4224338" y="4256088"/>
            <a:ext cx="3738600" cy="1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s obrázkem a textem 4">
  <p:cSld name="11_s obrázkem a textem 4">
    <p:bg>
      <p:bgPr>
        <a:solidFill>
          <a:srgbClr val="5A6675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4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Google Shape;306;p44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7" name="Google Shape;307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4"/>
          <p:cNvSpPr>
            <a:spLocks noGrp="1"/>
          </p:cNvSpPr>
          <p:nvPr>
            <p:ph type="pic" idx="2"/>
          </p:nvPr>
        </p:nvSpPr>
        <p:spPr>
          <a:xfrm>
            <a:off x="336000" y="1269001"/>
            <a:ext cx="3672300" cy="2015400"/>
          </a:xfrm>
          <a:prstGeom prst="rect">
            <a:avLst/>
          </a:prstGeom>
          <a:noFill/>
          <a:ln>
            <a:noFill/>
          </a:ln>
        </p:spPr>
      </p:sp>
      <p:sp>
        <p:nvSpPr>
          <p:cNvPr id="309" name="Google Shape;309;p44"/>
          <p:cNvSpPr txBox="1">
            <a:spLocks noGrp="1"/>
          </p:cNvSpPr>
          <p:nvPr>
            <p:ph type="body" idx="3"/>
          </p:nvPr>
        </p:nvSpPr>
        <p:spPr>
          <a:xfrm>
            <a:off x="335650" y="3500788"/>
            <a:ext cx="36729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0" name="Google Shape;310;p44"/>
          <p:cNvSpPr txBox="1">
            <a:spLocks noGrp="1"/>
          </p:cNvSpPr>
          <p:nvPr>
            <p:ph type="body" idx="4"/>
          </p:nvPr>
        </p:nvSpPr>
        <p:spPr>
          <a:xfrm>
            <a:off x="336000" y="4148932"/>
            <a:ext cx="36723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1" name="Google Shape;311;p44"/>
          <p:cNvSpPr txBox="1">
            <a:spLocks noGrp="1"/>
          </p:cNvSpPr>
          <p:nvPr>
            <p:ph type="body" idx="5"/>
          </p:nvPr>
        </p:nvSpPr>
        <p:spPr>
          <a:xfrm>
            <a:off x="8183563" y="1268412"/>
            <a:ext cx="36723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2" name="Google Shape;312;p44"/>
          <p:cNvSpPr>
            <a:spLocks noGrp="1"/>
          </p:cNvSpPr>
          <p:nvPr>
            <p:ph type="pic" idx="6"/>
          </p:nvPr>
        </p:nvSpPr>
        <p:spPr>
          <a:xfrm>
            <a:off x="4224000" y="1269002"/>
            <a:ext cx="3743700" cy="2015400"/>
          </a:xfrm>
          <a:prstGeom prst="rect">
            <a:avLst/>
          </a:prstGeom>
          <a:noFill/>
          <a:ln>
            <a:noFill/>
          </a:ln>
        </p:spPr>
      </p:sp>
      <p:sp>
        <p:nvSpPr>
          <p:cNvPr id="313" name="Google Shape;313;p44"/>
          <p:cNvSpPr txBox="1">
            <a:spLocks noGrp="1"/>
          </p:cNvSpPr>
          <p:nvPr>
            <p:ph type="body" idx="7"/>
          </p:nvPr>
        </p:nvSpPr>
        <p:spPr>
          <a:xfrm>
            <a:off x="4228552" y="3501232"/>
            <a:ext cx="37392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4" name="Google Shape;314;p44"/>
          <p:cNvSpPr txBox="1">
            <a:spLocks noGrp="1"/>
          </p:cNvSpPr>
          <p:nvPr>
            <p:ph type="body" idx="8"/>
          </p:nvPr>
        </p:nvSpPr>
        <p:spPr>
          <a:xfrm>
            <a:off x="4224338" y="4149725"/>
            <a:ext cx="3743400" cy="13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436">
          <p15:clr>
            <a:srgbClr val="FBAE40"/>
          </p15:clr>
        </p15:guide>
        <p15:guide id="3" pos="212">
          <p15:clr>
            <a:srgbClr val="FBAE40"/>
          </p15:clr>
        </p15:guide>
        <p15:guide id="4" pos="1300">
          <p15:clr>
            <a:srgbClr val="FBAE40"/>
          </p15:clr>
        </p15:guide>
        <p15:guide id="5" pos="2525">
          <p15:clr>
            <a:srgbClr val="FBAE40"/>
          </p15:clr>
        </p15:guide>
        <p15:guide id="6" pos="2661">
          <p15:clr>
            <a:srgbClr val="FBAE40"/>
          </p15:clr>
        </p15:guide>
        <p15:guide id="7" pos="3749">
          <p15:clr>
            <a:srgbClr val="FBAE40"/>
          </p15:clr>
        </p15:guide>
        <p15:guide id="8" pos="5019">
          <p15:clr>
            <a:srgbClr val="FBAE40"/>
          </p15:clr>
        </p15:guide>
        <p15:guide id="9" pos="3931">
          <p15:clr>
            <a:srgbClr val="FBAE40"/>
          </p15:clr>
        </p15:guide>
        <p15:guide id="10" pos="5155">
          <p15:clr>
            <a:srgbClr val="FBAE40"/>
          </p15:clr>
        </p15:guide>
        <p15:guide id="11" pos="6244">
          <p15:clr>
            <a:srgbClr val="FBAE40"/>
          </p15:clr>
        </p15:guide>
        <p15:guide id="12" pos="6380">
          <p15:clr>
            <a:srgbClr val="FBAE40"/>
          </p15:clr>
        </p15:guide>
        <p15:guide id="13" pos="7468">
          <p15:clr>
            <a:srgbClr val="FBAE40"/>
          </p15:clr>
        </p15:guide>
        <p15:guide id="14" orient="horz" pos="2069">
          <p15:clr>
            <a:srgbClr val="FBAE40"/>
          </p15:clr>
        </p15:guide>
        <p15:guide id="15" orient="horz" pos="2205">
          <p15:clr>
            <a:srgbClr val="FBAE40"/>
          </p15:clr>
        </p15:guide>
        <p15:guide id="16" orient="horz" pos="799">
          <p15:clr>
            <a:srgbClr val="FBAE40"/>
          </p15:clr>
        </p15:guide>
        <p15:guide id="17" orient="horz" pos="347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ílé pozadí">
  <p:cSld name="Bílé pozadí">
    <p:bg>
      <p:bgPr>
        <a:solidFill>
          <a:srgbClr val="E5EAEC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5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7" name="Google Shape;317;p45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8" name="Google Shape;318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žluté pozadí">
  <p:cSld name="žluté pozadí">
    <p:bg>
      <p:bgPr>
        <a:solidFill>
          <a:srgbClr val="5A6675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6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1" name="Google Shape;321;p46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2" name="Google Shape;322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 obrázkem a textem 4">
  <p:cSld name="6_s obrázkem a textem 4">
    <p:bg>
      <p:bgPr>
        <a:solidFill>
          <a:srgbClr val="E5EAEC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7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5" name="Google Shape;325;p47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6" name="Google Shape;326;p47"/>
          <p:cNvSpPr>
            <a:spLocks noGrp="1"/>
          </p:cNvSpPr>
          <p:nvPr>
            <p:ph type="pic" idx="2"/>
          </p:nvPr>
        </p:nvSpPr>
        <p:spPr>
          <a:xfrm>
            <a:off x="335999" y="1269000"/>
            <a:ext cx="5615400" cy="2015400"/>
          </a:xfrm>
          <a:prstGeom prst="rect">
            <a:avLst/>
          </a:prstGeom>
          <a:noFill/>
          <a:ln>
            <a:noFill/>
          </a:ln>
        </p:spPr>
      </p:sp>
      <p:sp>
        <p:nvSpPr>
          <p:cNvPr id="327" name="Google Shape;327;p47"/>
          <p:cNvSpPr txBox="1">
            <a:spLocks noGrp="1"/>
          </p:cNvSpPr>
          <p:nvPr>
            <p:ph type="body" idx="3"/>
          </p:nvPr>
        </p:nvSpPr>
        <p:spPr>
          <a:xfrm>
            <a:off x="10128249" y="1268413"/>
            <a:ext cx="17271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8" name="Google Shape;328;p47"/>
          <p:cNvSpPr txBox="1">
            <a:spLocks noGrp="1"/>
          </p:cNvSpPr>
          <p:nvPr>
            <p:ph type="body" idx="4"/>
          </p:nvPr>
        </p:nvSpPr>
        <p:spPr>
          <a:xfrm>
            <a:off x="10128250" y="2060575"/>
            <a:ext cx="1727100" cy="30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9" name="Google Shape;329;p47"/>
          <p:cNvSpPr txBox="1">
            <a:spLocks noGrp="1"/>
          </p:cNvSpPr>
          <p:nvPr>
            <p:ph type="body" idx="5"/>
          </p:nvPr>
        </p:nvSpPr>
        <p:spPr>
          <a:xfrm>
            <a:off x="6240462" y="1268412"/>
            <a:ext cx="36720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0" name="Google Shape;330;p47"/>
          <p:cNvSpPr>
            <a:spLocks noGrp="1"/>
          </p:cNvSpPr>
          <p:nvPr>
            <p:ph type="pic" idx="6"/>
          </p:nvPr>
        </p:nvSpPr>
        <p:spPr>
          <a:xfrm>
            <a:off x="331949" y="3504637"/>
            <a:ext cx="5615400" cy="2011800"/>
          </a:xfrm>
          <a:prstGeom prst="rect">
            <a:avLst/>
          </a:prstGeom>
          <a:noFill/>
          <a:ln>
            <a:noFill/>
          </a:ln>
        </p:spPr>
      </p:sp>
      <p:pic>
        <p:nvPicPr>
          <p:cNvPr id="331" name="Google Shape;331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s obrázkem a textem 4">
  <p:cSld name="7_s obrázkem a textem 4">
    <p:bg>
      <p:bgPr>
        <a:solidFill>
          <a:srgbClr val="5A6675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8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4" name="Google Shape;334;p48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5" name="Google Shape;335;p48"/>
          <p:cNvSpPr>
            <a:spLocks noGrp="1"/>
          </p:cNvSpPr>
          <p:nvPr>
            <p:ph type="pic" idx="2"/>
          </p:nvPr>
        </p:nvSpPr>
        <p:spPr>
          <a:xfrm>
            <a:off x="336000" y="1269000"/>
            <a:ext cx="5615400" cy="2015400"/>
          </a:xfrm>
          <a:prstGeom prst="rect">
            <a:avLst/>
          </a:prstGeom>
          <a:noFill/>
          <a:ln>
            <a:noFill/>
          </a:ln>
        </p:spPr>
      </p:sp>
      <p:sp>
        <p:nvSpPr>
          <p:cNvPr id="336" name="Google Shape;336;p48"/>
          <p:cNvSpPr txBox="1">
            <a:spLocks noGrp="1"/>
          </p:cNvSpPr>
          <p:nvPr>
            <p:ph type="body" idx="3"/>
          </p:nvPr>
        </p:nvSpPr>
        <p:spPr>
          <a:xfrm>
            <a:off x="10128249" y="1268413"/>
            <a:ext cx="17271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48"/>
          <p:cNvSpPr txBox="1">
            <a:spLocks noGrp="1"/>
          </p:cNvSpPr>
          <p:nvPr>
            <p:ph type="body" idx="4"/>
          </p:nvPr>
        </p:nvSpPr>
        <p:spPr>
          <a:xfrm>
            <a:off x="10128248" y="2348999"/>
            <a:ext cx="1727100" cy="31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p48"/>
          <p:cNvSpPr txBox="1">
            <a:spLocks noGrp="1"/>
          </p:cNvSpPr>
          <p:nvPr>
            <p:ph type="body" idx="5"/>
          </p:nvPr>
        </p:nvSpPr>
        <p:spPr>
          <a:xfrm>
            <a:off x="6240462" y="1268412"/>
            <a:ext cx="3672000" cy="42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48"/>
          <p:cNvSpPr>
            <a:spLocks noGrp="1"/>
          </p:cNvSpPr>
          <p:nvPr>
            <p:ph type="pic" idx="6"/>
          </p:nvPr>
        </p:nvSpPr>
        <p:spPr>
          <a:xfrm>
            <a:off x="334724" y="3500437"/>
            <a:ext cx="5615400" cy="2015400"/>
          </a:xfrm>
          <a:prstGeom prst="rect">
            <a:avLst/>
          </a:prstGeom>
          <a:noFill/>
          <a:ln>
            <a:noFill/>
          </a:ln>
        </p:spPr>
      </p:sp>
      <p:pic>
        <p:nvPicPr>
          <p:cNvPr id="340" name="Google Shape;340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s obrázkem a textem 4">
  <p:cSld name="9_s obrázkem a textem 4">
    <p:bg>
      <p:bgPr>
        <a:solidFill>
          <a:srgbClr val="5A6675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9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3" name="Google Shape;343;p49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44" name="Google Shape;344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9"/>
          <p:cNvSpPr>
            <a:spLocks noGrp="1"/>
          </p:cNvSpPr>
          <p:nvPr>
            <p:ph type="pic" idx="2"/>
          </p:nvPr>
        </p:nvSpPr>
        <p:spPr>
          <a:xfrm>
            <a:off x="336000" y="1269001"/>
            <a:ext cx="3672300" cy="2015400"/>
          </a:xfrm>
          <a:prstGeom prst="rect">
            <a:avLst/>
          </a:prstGeom>
          <a:noFill/>
          <a:ln>
            <a:noFill/>
          </a:ln>
        </p:spPr>
      </p:sp>
      <p:sp>
        <p:nvSpPr>
          <p:cNvPr id="346" name="Google Shape;346;p49"/>
          <p:cNvSpPr txBox="1">
            <a:spLocks noGrp="1"/>
          </p:cNvSpPr>
          <p:nvPr>
            <p:ph type="body" idx="3"/>
          </p:nvPr>
        </p:nvSpPr>
        <p:spPr>
          <a:xfrm>
            <a:off x="336000" y="3500476"/>
            <a:ext cx="36723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7" name="Google Shape;347;p49"/>
          <p:cNvSpPr txBox="1">
            <a:spLocks noGrp="1"/>
          </p:cNvSpPr>
          <p:nvPr>
            <p:ph type="body" idx="4"/>
          </p:nvPr>
        </p:nvSpPr>
        <p:spPr>
          <a:xfrm>
            <a:off x="336000" y="4149063"/>
            <a:ext cx="3672300" cy="13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8" name="Google Shape;348;p49"/>
          <p:cNvSpPr txBox="1">
            <a:spLocks noGrp="1"/>
          </p:cNvSpPr>
          <p:nvPr>
            <p:ph type="body" idx="5"/>
          </p:nvPr>
        </p:nvSpPr>
        <p:spPr>
          <a:xfrm>
            <a:off x="8183563" y="1268412"/>
            <a:ext cx="36723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9" name="Google Shape;349;p49"/>
          <p:cNvSpPr>
            <a:spLocks noGrp="1"/>
          </p:cNvSpPr>
          <p:nvPr>
            <p:ph type="pic" idx="6"/>
          </p:nvPr>
        </p:nvSpPr>
        <p:spPr>
          <a:xfrm>
            <a:off x="4224338" y="1269001"/>
            <a:ext cx="3743400" cy="2015400"/>
          </a:xfrm>
          <a:prstGeom prst="rect">
            <a:avLst/>
          </a:prstGeom>
          <a:noFill/>
          <a:ln>
            <a:noFill/>
          </a:ln>
        </p:spPr>
      </p:sp>
      <p:sp>
        <p:nvSpPr>
          <p:cNvPr id="350" name="Google Shape;350;p49"/>
          <p:cNvSpPr txBox="1">
            <a:spLocks noGrp="1"/>
          </p:cNvSpPr>
          <p:nvPr>
            <p:ph type="body" idx="7"/>
          </p:nvPr>
        </p:nvSpPr>
        <p:spPr>
          <a:xfrm>
            <a:off x="4227114" y="3501363"/>
            <a:ext cx="37407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49"/>
          <p:cNvSpPr txBox="1">
            <a:spLocks noGrp="1"/>
          </p:cNvSpPr>
          <p:nvPr>
            <p:ph type="body" idx="8"/>
          </p:nvPr>
        </p:nvSpPr>
        <p:spPr>
          <a:xfrm>
            <a:off x="4224338" y="4149725"/>
            <a:ext cx="3743400" cy="13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Úvodní snímek 2">
  <p:cSld name="1_Úvodní snímek 2">
    <p:bg>
      <p:bgPr>
        <a:solidFill>
          <a:schemeClr val="dk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ctrTitle"/>
          </p:nvPr>
        </p:nvSpPr>
        <p:spPr>
          <a:xfrm>
            <a:off x="336000" y="333001"/>
            <a:ext cx="10332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ubTitle" idx="1"/>
          </p:nvPr>
        </p:nvSpPr>
        <p:spPr>
          <a:xfrm>
            <a:off x="336000" y="1773001"/>
            <a:ext cx="9144000" cy="64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2"/>
          </p:nvPr>
        </p:nvSpPr>
        <p:spPr>
          <a:xfrm>
            <a:off x="336550" y="6261347"/>
            <a:ext cx="6983413" cy="28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2" name="Google Shape;4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Úvodní snímek s fotkou">
  <p:cSld name="2_Úvodní snímek s fotkou">
    <p:bg>
      <p:bgPr>
        <a:solidFill>
          <a:schemeClr val="dk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8"/>
          <p:cNvSpPr txBox="1">
            <a:spLocks noGrp="1"/>
          </p:cNvSpPr>
          <p:nvPr>
            <p:ph type="ctrTitle"/>
          </p:nvPr>
        </p:nvSpPr>
        <p:spPr>
          <a:xfrm>
            <a:off x="336000" y="333001"/>
            <a:ext cx="10332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subTitle" idx="1"/>
          </p:nvPr>
        </p:nvSpPr>
        <p:spPr>
          <a:xfrm>
            <a:off x="336000" y="1773001"/>
            <a:ext cx="9144000" cy="64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/>
          <p:nvPr/>
        </p:nvSpPr>
        <p:spPr>
          <a:xfrm>
            <a:off x="336000" y="6237000"/>
            <a:ext cx="9144000" cy="43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Kliknutím můžete upravit styl předlohy.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 obrázkem 1">
  <p:cSld name="s obrázkem 1">
    <p:bg>
      <p:bgPr>
        <a:solidFill>
          <a:srgbClr val="FFD200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Google Shape;52;p9"/>
          <p:cNvSpPr>
            <a:spLocks noGrp="1"/>
          </p:cNvSpPr>
          <p:nvPr>
            <p:ph type="pic" idx="2"/>
          </p:nvPr>
        </p:nvSpPr>
        <p:spPr>
          <a:xfrm>
            <a:off x="336000" y="1269000"/>
            <a:ext cx="11519450" cy="4320000"/>
          </a:xfrm>
          <a:prstGeom prst="rect">
            <a:avLst/>
          </a:prstGeom>
          <a:noFill/>
          <a:ln>
            <a:noFill/>
          </a:ln>
        </p:spPr>
      </p:sp>
      <p:pic>
        <p:nvPicPr>
          <p:cNvPr id="53" name="Google Shape;53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 obrázkem 1">
  <p:cSld name="1_s obrázkem 1">
    <p:bg>
      <p:bgPr>
        <a:solidFill>
          <a:srgbClr val="E5EAEC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p10"/>
          <p:cNvSpPr>
            <a:spLocks noGrp="1"/>
          </p:cNvSpPr>
          <p:nvPr>
            <p:ph type="pic" idx="2"/>
          </p:nvPr>
        </p:nvSpPr>
        <p:spPr>
          <a:xfrm>
            <a:off x="336000" y="1269000"/>
            <a:ext cx="11519450" cy="4320000"/>
          </a:xfrm>
          <a:prstGeom prst="rect">
            <a:avLst/>
          </a:prstGeom>
          <a:noFill/>
          <a:ln>
            <a:noFill/>
          </a:ln>
        </p:spPr>
      </p:sp>
      <p:pic>
        <p:nvPicPr>
          <p:cNvPr id="58" name="Google Shape;58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 obrázkem 1">
  <p:cSld name="2_s obrázkem 1">
    <p:bg>
      <p:bgPr>
        <a:solidFill>
          <a:srgbClr val="5A6675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9264000" y="3330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11"/>
          <p:cNvSpPr>
            <a:spLocks noGrp="1"/>
          </p:cNvSpPr>
          <p:nvPr>
            <p:ph type="pic" idx="2"/>
          </p:nvPr>
        </p:nvSpPr>
        <p:spPr>
          <a:xfrm>
            <a:off x="336000" y="1269000"/>
            <a:ext cx="11519450" cy="4320000"/>
          </a:xfrm>
          <a:prstGeom prst="rect">
            <a:avLst/>
          </a:prstGeom>
          <a:noFill/>
          <a:ln>
            <a:noFill/>
          </a:ln>
        </p:spPr>
      </p:sp>
      <p:pic>
        <p:nvPicPr>
          <p:cNvPr id="63" name="Google Shape;6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500" y="5949000"/>
            <a:ext cx="592500" cy="5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69">
          <p15:clr>
            <a:srgbClr val="F26B43"/>
          </p15:clr>
        </p15:guide>
        <p15:guide id="2" pos="198">
          <p15:clr>
            <a:srgbClr val="F26B43"/>
          </p15:clr>
        </p15:guide>
        <p15:guide id="3" orient="horz" pos="2205">
          <p15:clr>
            <a:srgbClr val="F26B43"/>
          </p15:clr>
        </p15:guide>
        <p15:guide id="4" orient="horz" pos="3475">
          <p15:clr>
            <a:srgbClr val="F26B43"/>
          </p15:clr>
        </p15:guide>
        <p15:guide id="5" orient="horz" pos="799">
          <p15:clr>
            <a:srgbClr val="F26B43"/>
          </p15:clr>
        </p15:guide>
        <p15:guide id="6" pos="1300">
          <p15:clr>
            <a:srgbClr val="F26B43"/>
          </p15:clr>
        </p15:guide>
        <p15:guide id="7" pos="1436">
          <p15:clr>
            <a:srgbClr val="F26B43"/>
          </p15:clr>
        </p15:guide>
        <p15:guide id="8" pos="2525">
          <p15:clr>
            <a:srgbClr val="F26B43"/>
          </p15:clr>
        </p15:guide>
        <p15:guide id="9" pos="2661">
          <p15:clr>
            <a:srgbClr val="F26B43"/>
          </p15:clr>
        </p15:guide>
        <p15:guide id="10" pos="3795">
          <p15:clr>
            <a:srgbClr val="F26B43"/>
          </p15:clr>
        </p15:guide>
        <p15:guide id="11" pos="5019">
          <p15:clr>
            <a:srgbClr val="F26B43"/>
          </p15:clr>
        </p15:guide>
        <p15:guide id="12" pos="3931">
          <p15:clr>
            <a:srgbClr val="F26B43"/>
          </p15:clr>
        </p15:guide>
        <p15:guide id="13" pos="5155">
          <p15:clr>
            <a:srgbClr val="F26B43"/>
          </p15:clr>
        </p15:guide>
        <p15:guide id="14" pos="6244">
          <p15:clr>
            <a:srgbClr val="F26B43"/>
          </p15:clr>
        </p15:guide>
        <p15:guide id="15" pos="6380">
          <p15:clr>
            <a:srgbClr val="F26B43"/>
          </p15:clr>
        </p15:guide>
        <p15:guide id="16" pos="746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69">
          <p15:clr>
            <a:srgbClr val="F26B43"/>
          </p15:clr>
        </p15:guide>
        <p15:guide id="2" pos="198">
          <p15:clr>
            <a:srgbClr val="F26B43"/>
          </p15:clr>
        </p15:guide>
        <p15:guide id="3" orient="horz" pos="2205">
          <p15:clr>
            <a:srgbClr val="F26B43"/>
          </p15:clr>
        </p15:guide>
        <p15:guide id="4" orient="horz" pos="3475">
          <p15:clr>
            <a:srgbClr val="F26B43"/>
          </p15:clr>
        </p15:guide>
        <p15:guide id="5" orient="horz" pos="799">
          <p15:clr>
            <a:srgbClr val="F26B43"/>
          </p15:clr>
        </p15:guide>
        <p15:guide id="6" pos="1300">
          <p15:clr>
            <a:srgbClr val="F26B43"/>
          </p15:clr>
        </p15:guide>
        <p15:guide id="7" pos="1436">
          <p15:clr>
            <a:srgbClr val="F26B43"/>
          </p15:clr>
        </p15:guide>
        <p15:guide id="8" pos="2525">
          <p15:clr>
            <a:srgbClr val="F26B43"/>
          </p15:clr>
        </p15:guide>
        <p15:guide id="9" pos="2661">
          <p15:clr>
            <a:srgbClr val="F26B43"/>
          </p15:clr>
        </p15:guide>
        <p15:guide id="10" pos="3795">
          <p15:clr>
            <a:srgbClr val="F26B43"/>
          </p15:clr>
        </p15:guide>
        <p15:guide id="11" pos="5019">
          <p15:clr>
            <a:srgbClr val="F26B43"/>
          </p15:clr>
        </p15:guide>
        <p15:guide id="12" pos="3931">
          <p15:clr>
            <a:srgbClr val="F26B43"/>
          </p15:clr>
        </p15:guide>
        <p15:guide id="13" pos="5155">
          <p15:clr>
            <a:srgbClr val="F26B43"/>
          </p15:clr>
        </p15:guide>
        <p15:guide id="14" pos="6244">
          <p15:clr>
            <a:srgbClr val="F26B43"/>
          </p15:clr>
        </p15:guide>
        <p15:guide id="15" pos="6380">
          <p15:clr>
            <a:srgbClr val="F26B43"/>
          </p15:clr>
        </p15:guide>
        <p15:guide id="16" pos="74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>
          <a:extLst>
            <a:ext uri="{FF2B5EF4-FFF2-40B4-BE49-F238E27FC236}">
              <a16:creationId xmlns:a16="http://schemas.microsoft.com/office/drawing/2014/main" id="{54AC5651-AD5F-9853-1267-02F84B9E1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25C98573-488E-9811-5FC5-7ED93DE23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99" y="1719820"/>
            <a:ext cx="9279949" cy="360000"/>
          </a:xfrm>
        </p:spPr>
        <p:txBody>
          <a:bodyPr>
            <a:noAutofit/>
          </a:bodyPr>
          <a:lstStyle/>
          <a:p>
            <a:r>
              <a:rPr lang="cs-CZ" sz="4000" b="1" noProof="0" dirty="0">
                <a:solidFill>
                  <a:srgbClr val="FF0000"/>
                </a:solidFill>
              </a:rPr>
              <a:t>Kampaň „Pomoc je na</a:t>
            </a:r>
            <a:r>
              <a:rPr lang="cs-CZ" sz="4000" b="1" i="1" noProof="0" dirty="0">
                <a:solidFill>
                  <a:srgbClr val="FF0000"/>
                </a:solidFill>
              </a:rPr>
              <a:t> </a:t>
            </a:r>
            <a:r>
              <a:rPr lang="cs-CZ" sz="4000" b="1" noProof="0" dirty="0">
                <a:solidFill>
                  <a:srgbClr val="FF0000"/>
                </a:solidFill>
              </a:rPr>
              <a:t>dosah“</a:t>
            </a:r>
            <a:endParaRPr lang="cs-CZ" sz="4000" b="1" dirty="0">
              <a:solidFill>
                <a:srgbClr val="FF0000"/>
              </a:solidFill>
            </a:endParaRPr>
          </a:p>
          <a:p>
            <a:endParaRPr lang="cs-CZ" sz="4000" noProof="0" dirty="0"/>
          </a:p>
          <a:p>
            <a:endParaRPr lang="cs-CZ" sz="4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D44A26E-B358-0899-E4E3-8C8CC8F34EDD}"/>
              </a:ext>
            </a:extLst>
          </p:cNvPr>
          <p:cNvSpPr txBox="1"/>
          <p:nvPr/>
        </p:nvSpPr>
        <p:spPr>
          <a:xfrm>
            <a:off x="335999" y="4325897"/>
            <a:ext cx="6096000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cs-CZ" sz="1400" b="1" noProof="0" dirty="0">
                <a:solidFill>
                  <a:srgbClr val="FF0000"/>
                </a:solidFill>
              </a:rPr>
              <a:t>Ing. Alexandra </a:t>
            </a:r>
            <a:r>
              <a:rPr lang="cs-CZ" sz="1400" b="1" noProof="0" dirty="0" err="1">
                <a:solidFill>
                  <a:srgbClr val="FF0000"/>
                </a:solidFill>
              </a:rPr>
              <a:t>Udženija</a:t>
            </a:r>
            <a:endParaRPr lang="cs-CZ" sz="1400" b="1" noProof="0" dirty="0">
              <a:solidFill>
                <a:srgbClr val="FF0000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1612D96-F536-8664-105E-397E55CC23A0}"/>
              </a:ext>
            </a:extLst>
          </p:cNvPr>
          <p:cNvSpPr txBox="1"/>
          <p:nvPr/>
        </p:nvSpPr>
        <p:spPr>
          <a:xfrm>
            <a:off x="335999" y="4685896"/>
            <a:ext cx="7156181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cs-CZ" sz="1400" b="0" noProof="0" dirty="0">
                <a:solidFill>
                  <a:srgbClr val="FF0000"/>
                </a:solidFill>
              </a:rPr>
              <a:t>náměstkyně primátora hl. m. Prahy pro oblast sociálních věcí, bydlení a zdravotnictví</a:t>
            </a:r>
          </a:p>
        </p:txBody>
      </p:sp>
    </p:spTree>
    <p:extLst>
      <p:ext uri="{BB962C8B-B14F-4D97-AF65-F5344CB8AC3E}">
        <p14:creationId xmlns:p14="http://schemas.microsoft.com/office/powerpoint/2010/main" val="660725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6675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2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11170954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cs-CZ" sz="3200" noProof="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cs-CZ" sz="3200" noProof="0" dirty="0">
                <a:solidFill>
                  <a:schemeClr val="lt1"/>
                </a:solidFill>
              </a:rPr>
              <a:t>Kampaň hlavního města Prahy na podporu duševního zdraví</a:t>
            </a:r>
            <a:endParaRPr lang="cs-CZ" sz="3200" noProof="0" dirty="0"/>
          </a:p>
        </p:txBody>
      </p:sp>
      <p:sp>
        <p:nvSpPr>
          <p:cNvPr id="2" name="Google Shape;379;p53">
            <a:extLst>
              <a:ext uri="{FF2B5EF4-FFF2-40B4-BE49-F238E27FC236}">
                <a16:creationId xmlns:a16="http://schemas.microsoft.com/office/drawing/2014/main" id="{3F19C44B-BEA3-BD93-F4EA-AC5E6FB0E6F8}"/>
              </a:ext>
            </a:extLst>
          </p:cNvPr>
          <p:cNvSpPr txBox="1"/>
          <p:nvPr/>
        </p:nvSpPr>
        <p:spPr>
          <a:xfrm>
            <a:off x="336000" y="1938382"/>
            <a:ext cx="10990761" cy="264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noProof="0" dirty="0">
                <a:solidFill>
                  <a:schemeClr val="bg1"/>
                </a:solidFill>
                <a:latin typeface="+mj-lt"/>
              </a:rPr>
              <a:t>Proč </a:t>
            </a:r>
            <a:r>
              <a:rPr lang="cs-CZ" sz="1800" b="1" noProof="0" dirty="0" err="1">
                <a:solidFill>
                  <a:schemeClr val="bg1"/>
                </a:solidFill>
                <a:latin typeface="+mj-lt"/>
              </a:rPr>
              <a:t>headline</a:t>
            </a:r>
            <a:r>
              <a:rPr lang="cs-CZ" sz="1800" b="1" noProof="0" dirty="0">
                <a:solidFill>
                  <a:schemeClr val="bg1"/>
                </a:solidFill>
                <a:latin typeface="+mj-lt"/>
              </a:rPr>
              <a:t> „Nejsi ve své kůži?“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200" b="1" i="0" u="none" strike="noStrike" cap="none" noProof="0" dirty="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285750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1600" b="1" noProof="0" dirty="0">
                <a:solidFill>
                  <a:schemeClr val="bg1"/>
                </a:solidFill>
                <a:latin typeface="+mj-lt"/>
              </a:rPr>
              <a:t>Motiv kůže jako metafora </a:t>
            </a:r>
            <a:r>
              <a:rPr lang="cs-CZ" sz="1600" noProof="0" dirty="0">
                <a:solidFill>
                  <a:schemeClr val="bg1"/>
                </a:solidFill>
                <a:latin typeface="+mj-lt"/>
              </a:rPr>
              <a:t>– duševní potíže často nejsou vidět navenek.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1600" noProof="0" dirty="0">
                <a:solidFill>
                  <a:schemeClr val="bg1"/>
                </a:solidFill>
                <a:latin typeface="+mj-lt"/>
              </a:rPr>
              <a:t>Hlavní město Praha staví síť podpory duševního zdraví a dlouhodobě se snaží o jeho destigmatizaci.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1600" b="0" i="0" u="none" strike="noStrike" cap="none" noProof="0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Cílem kampaně je, aby se Pražané nebáli říct si o pomoc a věděli, že je na dosah</a:t>
            </a:r>
            <a:r>
              <a:rPr lang="cs-CZ" sz="1600" b="0" i="0" u="none" strike="noStrike" cap="none" noProof="0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.</a:t>
            </a:r>
          </a:p>
          <a:p>
            <a:pPr marL="285750" lvl="1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1600" noProof="0" dirty="0">
                <a:solidFill>
                  <a:schemeClr val="bg1"/>
                </a:solidFill>
                <a:latin typeface="+mj-lt"/>
              </a:rPr>
              <a:t>Kampaň bude k vidění online, v tisku i </a:t>
            </a:r>
            <a:r>
              <a:rPr lang="cs-CZ" sz="1600" noProof="0" dirty="0" err="1">
                <a:solidFill>
                  <a:schemeClr val="bg1"/>
                </a:solidFill>
                <a:latin typeface="+mj-lt"/>
              </a:rPr>
              <a:t>outdooru</a:t>
            </a:r>
            <a:r>
              <a:rPr lang="cs-CZ" sz="1600" noProof="0" dirty="0">
                <a:solidFill>
                  <a:schemeClr val="bg1"/>
                </a:solidFill>
                <a:latin typeface="+mj-lt"/>
              </a:rPr>
              <a:t> – městský mobiliář, MHD, LCD obrazovky v nemocnicích, eventy.</a:t>
            </a:r>
          </a:p>
          <a:p>
            <a:pPr marL="285750" lvl="1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sz="1600" b="0" i="0" u="none" strike="noStrike" cap="none" noProof="0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Zaměření na čtyři cílové skupiny:</a:t>
            </a:r>
          </a:p>
          <a:p>
            <a:pPr lvl="7">
              <a:buClr>
                <a:schemeClr val="bg1"/>
              </a:buClr>
            </a:pPr>
            <a:r>
              <a:rPr lang="cs-CZ" sz="1600" noProof="0" dirty="0">
                <a:solidFill>
                  <a:schemeClr val="bg1"/>
                </a:solidFill>
                <a:latin typeface="+mj-lt"/>
              </a:rPr>
              <a:t>	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FB1019E-E6D6-7096-F143-0751DD9D961C}"/>
              </a:ext>
            </a:extLst>
          </p:cNvPr>
          <p:cNvSpPr txBox="1"/>
          <p:nvPr/>
        </p:nvSpPr>
        <p:spPr>
          <a:xfrm>
            <a:off x="1182945" y="4235790"/>
            <a:ext cx="6094428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7" indent="-285750">
              <a:spcBef>
                <a:spcPts val="600"/>
              </a:spcBef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cs-CZ" sz="1600" noProof="0" dirty="0">
                <a:solidFill>
                  <a:schemeClr val="bg1"/>
                </a:solidFill>
                <a:latin typeface="+mj-lt"/>
              </a:rPr>
              <a:t>mladí lidé (úzkost)</a:t>
            </a:r>
          </a:p>
          <a:p>
            <a:pPr marL="285750" lvl="8" indent="-285750">
              <a:spcBef>
                <a:spcPts val="600"/>
              </a:spcBef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cs-CZ" sz="1600" b="0" i="0" u="none" strike="noStrike" cap="none" noProof="0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matky po porodu (poporodní deprese)</a:t>
            </a:r>
          </a:p>
          <a:p>
            <a:pPr marL="285750" lvl="8" indent="-285750">
              <a:spcBef>
                <a:spcPts val="600"/>
              </a:spcBef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cs-CZ" sz="1600" dirty="0">
                <a:solidFill>
                  <a:schemeClr val="bg1"/>
                </a:solidFill>
                <a:latin typeface="+mj-lt"/>
              </a:rPr>
              <a:t>ž</a:t>
            </a:r>
            <a:r>
              <a:rPr lang="cs-CZ" sz="1600" noProof="0" dirty="0" err="1">
                <a:solidFill>
                  <a:schemeClr val="bg1"/>
                </a:solidFill>
                <a:latin typeface="+mj-lt"/>
              </a:rPr>
              <a:t>eny</a:t>
            </a:r>
            <a:r>
              <a:rPr lang="cs-CZ" sz="1600" noProof="0" dirty="0">
                <a:solidFill>
                  <a:schemeClr val="bg1"/>
                </a:solidFill>
                <a:latin typeface="+mj-lt"/>
              </a:rPr>
              <a:t> a muži (vyhoření)</a:t>
            </a:r>
          </a:p>
          <a:p>
            <a:pPr marL="285750" lvl="3" indent="-285750">
              <a:spcBef>
                <a:spcPts val="600"/>
              </a:spcBef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cs-CZ" sz="1600" b="0" i="0" u="none" strike="noStrike" cap="none" noProof="0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senio</a:t>
            </a:r>
            <a:r>
              <a:rPr lang="cs-CZ" sz="1600" noProof="0" dirty="0">
                <a:solidFill>
                  <a:schemeClr val="bg1"/>
                </a:solidFill>
                <a:latin typeface="+mj-lt"/>
              </a:rPr>
              <a:t>ři (osamělost)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8B6F"/>
        </a:soli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1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cs-CZ" sz="3500" b="1" noProof="0" dirty="0">
                <a:solidFill>
                  <a:schemeClr val="lt1"/>
                </a:solidFill>
              </a:rPr>
              <a:t>Klíčové sdělení</a:t>
            </a:r>
          </a:p>
        </p:txBody>
      </p:sp>
      <p:sp>
        <p:nvSpPr>
          <p:cNvPr id="2" name="Google Shape;398;p55">
            <a:extLst>
              <a:ext uri="{FF2B5EF4-FFF2-40B4-BE49-F238E27FC236}">
                <a16:creationId xmlns:a16="http://schemas.microsoft.com/office/drawing/2014/main" id="{A26DDBC8-7F7C-6340-F171-17166E1FB1FD}"/>
              </a:ext>
            </a:extLst>
          </p:cNvPr>
          <p:cNvSpPr txBox="1">
            <a:spLocks/>
          </p:cNvSpPr>
          <p:nvPr/>
        </p:nvSpPr>
        <p:spPr>
          <a:xfrm>
            <a:off x="5702710" y="2183566"/>
            <a:ext cx="5688563" cy="345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>
              <a:lnSpc>
                <a:spcPct val="90000"/>
              </a:lnSpc>
              <a:buSzPts val="1400"/>
            </a:pPr>
            <a:r>
              <a:rPr lang="cs-CZ" sz="1800" dirty="0">
                <a:solidFill>
                  <a:schemeClr val="bg1"/>
                </a:solidFill>
              </a:rPr>
              <a:t>Kampaň ukazuje, že mluvit o duševních obtížích není slabost, ale první krok k úlevě.</a:t>
            </a:r>
          </a:p>
          <a:p>
            <a:pPr marL="139700">
              <a:lnSpc>
                <a:spcPct val="90000"/>
              </a:lnSpc>
              <a:buSzPts val="1400"/>
            </a:pPr>
            <a:endParaRPr lang="cs-CZ" sz="1800" dirty="0">
              <a:solidFill>
                <a:schemeClr val="bg1"/>
              </a:solidFill>
            </a:endParaRPr>
          </a:p>
          <a:p>
            <a:pPr marL="139700">
              <a:lnSpc>
                <a:spcPct val="90000"/>
              </a:lnSpc>
              <a:buSzPts val="1400"/>
            </a:pPr>
            <a:r>
              <a:rPr lang="cs-CZ" sz="1800" dirty="0">
                <a:solidFill>
                  <a:schemeClr val="bg1"/>
                </a:solidFill>
              </a:rPr>
              <a:t>Pomoc je blíž, než si myslíš – může začít jedním kliknutím nebo jedním rozhovorem.</a:t>
            </a:r>
          </a:p>
          <a:p>
            <a:pPr marL="139700">
              <a:lnSpc>
                <a:spcPct val="90000"/>
              </a:lnSpc>
              <a:buSzPts val="1400"/>
            </a:pPr>
            <a:endParaRPr lang="cs-CZ" sz="1800" dirty="0">
              <a:solidFill>
                <a:schemeClr val="bg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7C8158D-1246-3F3F-E78B-1594AFB8DC7C}"/>
              </a:ext>
            </a:extLst>
          </p:cNvPr>
          <p:cNvSpPr txBox="1"/>
          <p:nvPr/>
        </p:nvSpPr>
        <p:spPr>
          <a:xfrm>
            <a:off x="336000" y="2075412"/>
            <a:ext cx="514056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b="1" dirty="0">
                <a:solidFill>
                  <a:schemeClr val="bg1"/>
                </a:solidFill>
              </a:rPr>
              <a:t>Neboj se říct si </a:t>
            </a:r>
            <a:br>
              <a:rPr lang="cs-CZ" sz="4400" b="1" dirty="0">
                <a:solidFill>
                  <a:schemeClr val="bg1"/>
                </a:solidFill>
              </a:rPr>
            </a:br>
            <a:r>
              <a:rPr lang="cs-CZ" sz="4400" b="1" dirty="0">
                <a:solidFill>
                  <a:schemeClr val="bg1"/>
                </a:solidFill>
              </a:rPr>
              <a:t>o pomoc.</a:t>
            </a:r>
          </a:p>
          <a:p>
            <a:endParaRPr lang="cs-CZ" sz="4400" b="1" dirty="0">
              <a:solidFill>
                <a:schemeClr val="bg1"/>
              </a:solidFill>
            </a:endParaRPr>
          </a:p>
          <a:p>
            <a:r>
              <a:rPr lang="cs-CZ" sz="4400" b="1" dirty="0">
                <a:solidFill>
                  <a:schemeClr val="bg1"/>
                </a:solidFill>
              </a:rPr>
              <a:t>Pomoc je </a:t>
            </a:r>
            <a:br>
              <a:rPr lang="cs-CZ" sz="4400" b="1" dirty="0">
                <a:solidFill>
                  <a:schemeClr val="bg1"/>
                </a:solidFill>
              </a:rPr>
            </a:br>
            <a:r>
              <a:rPr lang="cs-CZ" sz="4400" b="1" dirty="0">
                <a:solidFill>
                  <a:schemeClr val="bg1"/>
                </a:solidFill>
              </a:rPr>
              <a:t>na dosah.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3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cs-CZ" sz="3500" noProof="0" dirty="0"/>
              <a:t>Vizuály</a:t>
            </a:r>
          </a:p>
        </p:txBody>
      </p:sp>
      <p:pic>
        <p:nvPicPr>
          <p:cNvPr id="5" name="Obrázek 4" descr="Obsah obrázku text, Lidská tvář, žena, plakát&#10;&#10;Popis byl vytvořen automaticky">
            <a:extLst>
              <a:ext uri="{FF2B5EF4-FFF2-40B4-BE49-F238E27FC236}">
                <a16:creationId xmlns:a16="http://schemas.microsoft.com/office/drawing/2014/main" id="{1F9836F5-E835-2143-F46B-F373E3A14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089" y="1248696"/>
            <a:ext cx="3436338" cy="4860756"/>
          </a:xfrm>
          <a:prstGeom prst="rect">
            <a:avLst/>
          </a:prstGeom>
        </p:spPr>
      </p:pic>
      <p:pic>
        <p:nvPicPr>
          <p:cNvPr id="9" name="Obrázek 8" descr="Obsah obrázku text, Lidská tvář, osoba, oblečení&#10;&#10;Popis byl vytvořen automaticky">
            <a:extLst>
              <a:ext uri="{FF2B5EF4-FFF2-40B4-BE49-F238E27FC236}">
                <a16:creationId xmlns:a16="http://schemas.microsoft.com/office/drawing/2014/main" id="{148C5EC5-B306-C3A2-1654-59D7BBE07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48696"/>
            <a:ext cx="3436338" cy="48607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>
          <a:extLst>
            <a:ext uri="{FF2B5EF4-FFF2-40B4-BE49-F238E27FC236}">
              <a16:creationId xmlns:a16="http://schemas.microsoft.com/office/drawing/2014/main" id="{5C4E85D1-7CBE-4A8F-2AD0-269BAB4C0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3">
            <a:extLst>
              <a:ext uri="{FF2B5EF4-FFF2-40B4-BE49-F238E27FC236}">
                <a16:creationId xmlns:a16="http://schemas.microsoft.com/office/drawing/2014/main" id="{AE74D9A6-C889-CB07-B1FF-74E69B7BBBC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cs-CZ" sz="3500" noProof="0" dirty="0"/>
              <a:t>Vizuály</a:t>
            </a:r>
          </a:p>
        </p:txBody>
      </p:sp>
      <p:pic>
        <p:nvPicPr>
          <p:cNvPr id="3" name="Obrázek 2" descr="Obsah obrázku text, Lidská tvář, oblečení, osoba&#10;&#10;Popis byl vytvořen automaticky">
            <a:extLst>
              <a:ext uri="{FF2B5EF4-FFF2-40B4-BE49-F238E27FC236}">
                <a16:creationId xmlns:a16="http://schemas.microsoft.com/office/drawing/2014/main" id="{AA06A5E1-D336-423E-8B44-5537EE866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677" y="1299691"/>
            <a:ext cx="3358616" cy="4750817"/>
          </a:xfrm>
          <a:prstGeom prst="rect">
            <a:avLst/>
          </a:prstGeom>
        </p:spPr>
      </p:pic>
      <p:pic>
        <p:nvPicPr>
          <p:cNvPr id="5" name="Obrázek 4" descr="Obsah obrázku text, Lidská tvář, plakát, kniha&#10;&#10;Popis byl vytvořen automaticky">
            <a:extLst>
              <a:ext uri="{FF2B5EF4-FFF2-40B4-BE49-F238E27FC236}">
                <a16:creationId xmlns:a16="http://schemas.microsoft.com/office/drawing/2014/main" id="{E5A5A4AE-B119-BDF9-9F00-28E18C5BE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784" y="1299691"/>
            <a:ext cx="3358617" cy="475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82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B53C5B3-C2BB-C871-F23E-C8B3DD9DA2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cs-CZ" sz="3500" dirty="0"/>
              <a:t>Kde můžete kampaň vidět?</a:t>
            </a:r>
          </a:p>
        </p:txBody>
      </p:sp>
      <p:pic>
        <p:nvPicPr>
          <p:cNvPr id="5" name="Obrázek 4" descr="Obsah obrázku text, snímek obrazovky, koláž, Internetová reklama&#10;&#10;Popis byl vytvořen automaticky">
            <a:extLst>
              <a:ext uri="{FF2B5EF4-FFF2-40B4-BE49-F238E27FC236}">
                <a16:creationId xmlns:a16="http://schemas.microsoft.com/office/drawing/2014/main" id="{010B60BD-ADFE-6CEE-42CA-89B33F697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CECC5D8-AFBA-3310-42D4-E29381280371}"/>
              </a:ext>
            </a:extLst>
          </p:cNvPr>
          <p:cNvSpPr txBox="1"/>
          <p:nvPr/>
        </p:nvSpPr>
        <p:spPr>
          <a:xfrm>
            <a:off x="255639" y="3578942"/>
            <a:ext cx="56732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300" b="1" dirty="0"/>
              <a:t>Kde můžete kampaň vidět?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5"/>
          <p:cNvSpPr txBox="1">
            <a:spLocks noGrp="1"/>
          </p:cNvSpPr>
          <p:nvPr>
            <p:ph type="subTitle" idx="1"/>
          </p:nvPr>
        </p:nvSpPr>
        <p:spPr>
          <a:xfrm>
            <a:off x="336000" y="333001"/>
            <a:ext cx="691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cs-CZ" sz="3500" noProof="0" dirty="0"/>
              <a:t>Web kampaně</a:t>
            </a:r>
          </a:p>
        </p:txBody>
      </p:sp>
      <p:sp>
        <p:nvSpPr>
          <p:cNvPr id="397" name="Google Shape;397;p55"/>
          <p:cNvSpPr txBox="1">
            <a:spLocks noGrp="1"/>
          </p:cNvSpPr>
          <p:nvPr>
            <p:ph type="body" idx="3"/>
          </p:nvPr>
        </p:nvSpPr>
        <p:spPr>
          <a:xfrm>
            <a:off x="410387" y="1502236"/>
            <a:ext cx="3671887" cy="64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cs-CZ" noProof="0" dirty="0"/>
              <a:t>Pomoc je na dosah – i online</a:t>
            </a:r>
          </a:p>
        </p:txBody>
      </p:sp>
      <p:sp>
        <p:nvSpPr>
          <p:cNvPr id="398" name="Google Shape;398;p55"/>
          <p:cNvSpPr txBox="1">
            <a:spLocks noGrp="1"/>
          </p:cNvSpPr>
          <p:nvPr>
            <p:ph type="body" idx="4"/>
          </p:nvPr>
        </p:nvSpPr>
        <p:spPr>
          <a:xfrm>
            <a:off x="637151" y="1899776"/>
            <a:ext cx="8379029" cy="127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●"/>
            </a:pPr>
            <a:r>
              <a:rPr lang="cs-CZ" sz="1600" noProof="0" dirty="0"/>
              <a:t>Informační stránka kampaně – </a:t>
            </a:r>
            <a:r>
              <a:rPr lang="cs-CZ" sz="1800" b="1" noProof="0" dirty="0"/>
              <a:t>pomocnadosah.cz</a:t>
            </a:r>
            <a:r>
              <a:rPr lang="cs-CZ" sz="1600" noProof="0" dirty="0"/>
              <a:t>.</a:t>
            </a:r>
          </a:p>
          <a:p>
            <a:pPr marL="457200" lvl="0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●"/>
            </a:pPr>
            <a:r>
              <a:rPr lang="cs-CZ" sz="1600" noProof="0" dirty="0"/>
              <a:t>Příběhy a hlasy ostatních – inspirace pro ženy, muže, mladé i seniory.</a:t>
            </a:r>
          </a:p>
          <a:p>
            <a:pPr marL="457200" lvl="0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●"/>
            </a:pPr>
            <a:r>
              <a:rPr lang="cs-CZ" sz="1600" noProof="0" dirty="0"/>
              <a:t>Kontakty a linky důvěry – seznam 33 kontaktů.</a:t>
            </a:r>
          </a:p>
        </p:txBody>
      </p:sp>
      <p:pic>
        <p:nvPicPr>
          <p:cNvPr id="5" name="Obrázek 4" descr="Obsah obrázku text, snímek obrazovky, Písmo, design&#10;&#10;Popis byl vytvořen automaticky">
            <a:extLst>
              <a:ext uri="{FF2B5EF4-FFF2-40B4-BE49-F238E27FC236}">
                <a16:creationId xmlns:a16="http://schemas.microsoft.com/office/drawing/2014/main" id="{6BFABBD5-1D67-BF3D-30F2-492C88418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54" y="3257489"/>
            <a:ext cx="10019071" cy="317505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244</Words>
  <Application>Microsoft Office PowerPoint</Application>
  <PresentationFormat>Širokoúhlá obrazovka</PresentationFormat>
  <Paragraphs>33</Paragraphs>
  <Slides>7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7</vt:i4>
      </vt:variant>
    </vt:vector>
  </HeadingPairs>
  <TitlesOfParts>
    <vt:vector size="12" baseType="lpstr">
      <vt:lpstr>Arial</vt:lpstr>
      <vt:lpstr>Calibri</vt:lpstr>
      <vt:lpstr>Courier New</vt:lpstr>
      <vt:lpstr>Motiv Office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Pelcová Gabriela (MHMP, OMM)</dc:creator>
  <cp:lastModifiedBy>Pelcová Gabriela (MHMP, OMM)</cp:lastModifiedBy>
  <cp:revision>19</cp:revision>
  <cp:lastPrinted>2025-10-07T14:03:56Z</cp:lastPrinted>
  <dcterms:modified xsi:type="dcterms:W3CDTF">2025-10-07T14:22:18Z</dcterms:modified>
</cp:coreProperties>
</file>